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378" r:id="rId4"/>
    <p:sldId id="353" r:id="rId5"/>
    <p:sldId id="379" r:id="rId6"/>
    <p:sldId id="380" r:id="rId7"/>
    <p:sldId id="381" r:id="rId8"/>
    <p:sldId id="382" r:id="rId9"/>
    <p:sldId id="383" r:id="rId10"/>
    <p:sldId id="347" r:id="rId11"/>
    <p:sldId id="344" r:id="rId12"/>
  </p:sldIdLst>
  <p:sldSz cx="13004800" cy="9753600"/>
  <p:notesSz cx="6858000" cy="9144000"/>
  <p:defaultTextStyle>
    <a:defPPr>
      <a:defRPr lang="en-US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2A26"/>
    <a:srgbClr val="B4A5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5" autoAdjust="0"/>
  </p:normalViewPr>
  <p:slideViewPr>
    <p:cSldViewPr>
      <p:cViewPr>
        <p:scale>
          <a:sx n="60" d="100"/>
          <a:sy n="60" d="100"/>
        </p:scale>
        <p:origin x="-618" y="-18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22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AB072-6690-43DB-9A6A-726A353A5178}" type="datetimeFigureOut">
              <a:rPr lang="en-ZA" smtClean="0"/>
              <a:t>2013/11/13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4E359-10EC-4D23-B049-3D2D7B0AD5E3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82F3C-2DBA-4D6D-B2B7-B02AA014798D}" type="datetimeFigureOut">
              <a:rPr lang="en-US" smtClean="0"/>
              <a:pPr/>
              <a:t>13/11/2013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37BA-AC61-44E8-9E51-3CE123074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30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WIP/Bowman%20Gilfillan/3429%20BG%20Tax%20ppt%20template/WIP/3429%20Red%20ppt%20layouts/ppt%20maps/BGAG%20map1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WIP/Bowman%20Gilfillan/3429%20BG%20Tax%20ppt%20template/WIP/3429%20Red%20ppt%20layouts/ppt%20maps/Horizon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WIP/Bowman%20Gilfillan/3429%20BG%20Tax%20ppt%20template/WIP/3429%20Red%20ppt%20layouts/ppt%20maps/BGAG%20map1.png" TargetMode="Externa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84800" y="1368000"/>
            <a:ext cx="11635200" cy="504000"/>
          </a:xfrm>
        </p:spPr>
        <p:txBody>
          <a:bodyPr/>
          <a:lstStyle>
            <a:lvl1pPr algn="r">
              <a:lnSpc>
                <a:spcPts val="3600"/>
              </a:lnSpc>
              <a:defRPr sz="400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4" name="BGAG map1.png" descr="/WIP/Bowman Gilfillan/3429 BG Tax ppt template/WIP/3429 Red ppt layouts/ppt maps/BGAG map1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8384" y="4084712"/>
            <a:ext cx="2617041" cy="2880320"/>
          </a:xfrm>
          <a:prstGeom prst="rect">
            <a:avLst/>
          </a:prstGeom>
        </p:spPr>
      </p:pic>
      <p:sp>
        <p:nvSpPr>
          <p:cNvPr id="7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800" y="3364688"/>
            <a:ext cx="11635200" cy="504000"/>
          </a:xfrm>
          <a:ln>
            <a:noFill/>
          </a:ln>
        </p:spPr>
        <p:txBody>
          <a:bodyPr/>
          <a:lstStyle>
            <a:lvl1pPr marL="0" indent="0" algn="r">
              <a:buNone/>
              <a:defRPr sz="2000" b="0" i="1" cap="none" baseline="0">
                <a:solidFill>
                  <a:schemeClr val="accent3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ZA" dirty="0"/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35500" y="6749008"/>
            <a:ext cx="2984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08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" y="762"/>
            <a:ext cx="13003784" cy="9752838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56775" y="4068000"/>
            <a:ext cx="2412000" cy="3240000"/>
          </a:xfrm>
        </p:spPr>
        <p:txBody>
          <a:bodyPr anchor="t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7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61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" y="762"/>
            <a:ext cx="13003784" cy="975283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56775" y="4068000"/>
            <a:ext cx="2412000" cy="3240000"/>
          </a:xfrm>
        </p:spPr>
        <p:txBody>
          <a:bodyPr anchor="t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7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307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867200" y="0"/>
            <a:ext cx="1137600" cy="975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0" y="2519999"/>
            <a:ext cx="8280000" cy="61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00" y="8928000"/>
            <a:ext cx="2157984" cy="50840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88000" y="2519999"/>
            <a:ext cx="2592000" cy="6192000"/>
          </a:xfrm>
        </p:spPr>
        <p:txBody>
          <a:bodyPr/>
          <a:lstStyle>
            <a:lvl1pPr marL="0" indent="0">
              <a:lnSpc>
                <a:spcPts val="1920"/>
              </a:lnSpc>
              <a:spcBef>
                <a:spcPts val="500"/>
              </a:spcBef>
              <a:buFont typeface="Arial" pitchFamily="34" charset="0"/>
              <a:buNone/>
              <a:defRPr sz="1600" i="1">
                <a:latin typeface="Georgia" pitchFamily="18" charset="0"/>
              </a:defRPr>
            </a:lvl1pPr>
            <a:lvl2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2pPr>
            <a:lvl3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3pPr>
            <a:lvl4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4pPr>
            <a:lvl5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6654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867200" y="0"/>
            <a:ext cx="1137600" cy="975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7704" y="1188000"/>
            <a:ext cx="11282296" cy="11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7704" y="2519999"/>
            <a:ext cx="11282296" cy="61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00" y="8928000"/>
            <a:ext cx="2157984" cy="5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22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867200" y="0"/>
            <a:ext cx="1137600" cy="975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0" y="2519999"/>
            <a:ext cx="8280000" cy="619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00" y="8928000"/>
            <a:ext cx="2157984" cy="50840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288000" y="2519999"/>
            <a:ext cx="2592000" cy="6192000"/>
          </a:xfrm>
        </p:spPr>
        <p:txBody>
          <a:bodyPr/>
          <a:lstStyle>
            <a:lvl1pPr marL="0" indent="0">
              <a:lnSpc>
                <a:spcPts val="1920"/>
              </a:lnSpc>
              <a:spcBef>
                <a:spcPts val="500"/>
              </a:spcBef>
              <a:buFont typeface="Arial" pitchFamily="34" charset="0"/>
              <a:buNone/>
              <a:defRPr sz="1600" i="1">
                <a:latin typeface="Georgia" pitchFamily="18" charset="0"/>
              </a:defRPr>
            </a:lvl1pPr>
            <a:lvl2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2pPr>
            <a:lvl3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3pPr>
            <a:lvl4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4pPr>
            <a:lvl5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3709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40000" cy="9753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188000"/>
            <a:ext cx="2592000" cy="11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00" y="8928000"/>
            <a:ext cx="2157984" cy="50840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88000" y="2519999"/>
            <a:ext cx="2592000" cy="6192000"/>
          </a:xfrm>
        </p:spPr>
        <p:txBody>
          <a:bodyPr/>
          <a:lstStyle>
            <a:lvl1pPr marL="180975" indent="-180975">
              <a:lnSpc>
                <a:spcPts val="1920"/>
              </a:lnSpc>
              <a:spcBef>
                <a:spcPts val="500"/>
              </a:spcBef>
              <a:buFont typeface="Arial" pitchFamily="34" charset="0"/>
              <a:buChar char="•"/>
              <a:tabLst/>
              <a:defRPr sz="1600" i="1">
                <a:latin typeface="+mn-lt"/>
              </a:defRPr>
            </a:lvl1pPr>
            <a:lvl2pPr marL="285750" indent="-285750">
              <a:lnSpc>
                <a:spcPts val="1920"/>
              </a:lnSpc>
              <a:buFont typeface="Arial" pitchFamily="34" charset="0"/>
              <a:buChar char="•"/>
              <a:defRPr sz="1600" i="1">
                <a:latin typeface="+mn-lt"/>
              </a:defRPr>
            </a:lvl2pPr>
            <a:lvl3pPr marL="361950" indent="-180975">
              <a:lnSpc>
                <a:spcPts val="1920"/>
              </a:lnSpc>
              <a:spcBef>
                <a:spcPts val="500"/>
              </a:spcBef>
              <a:buFont typeface="Arial" pitchFamily="34" charset="0"/>
              <a:buChar char="•"/>
              <a:defRPr sz="1600" i="1">
                <a:latin typeface="+mn-lt"/>
              </a:defRPr>
            </a:lvl3pPr>
            <a:lvl4pPr marL="541338" indent="-179388">
              <a:lnSpc>
                <a:spcPts val="1920"/>
              </a:lnSpc>
              <a:spcBef>
                <a:spcPts val="500"/>
              </a:spcBef>
              <a:buFont typeface="Arial" pitchFamily="34" charset="0"/>
              <a:buChar char="•"/>
              <a:defRPr sz="1600" i="1">
                <a:latin typeface="+mn-lt"/>
              </a:defRPr>
            </a:lvl4pPr>
            <a:lvl5pPr marL="722313" indent="-180975">
              <a:lnSpc>
                <a:spcPts val="1920"/>
              </a:lnSpc>
              <a:spcBef>
                <a:spcPts val="500"/>
              </a:spcBef>
              <a:buFont typeface="Arial" pitchFamily="34" charset="0"/>
              <a:buChar char="•"/>
              <a:defRPr sz="1600" i="1">
                <a:latin typeface="+mn-lt"/>
              </a:defRPr>
            </a:lvl5pPr>
            <a:lvl6pPr marL="892175" indent="-169863">
              <a:spcBef>
                <a:spcPts val="500"/>
              </a:spcBef>
              <a:buFont typeface="Arial" pitchFamily="34" charset="0"/>
              <a:buChar char="•"/>
              <a:defRPr sz="1600" i="1">
                <a:latin typeface="+mn-lt"/>
              </a:defRPr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8000" y="2304000"/>
            <a:ext cx="25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600000" y="2519999"/>
            <a:ext cx="9115200" cy="6192000"/>
          </a:xfrm>
        </p:spPr>
        <p:txBody>
          <a:bodyPr/>
          <a:lstStyle>
            <a:lvl1pPr>
              <a:lnSpc>
                <a:spcPts val="2160"/>
              </a:lnSpc>
              <a:defRPr sz="1800"/>
            </a:lvl1pPr>
            <a:lvl2pPr>
              <a:lnSpc>
                <a:spcPts val="2160"/>
              </a:lnSpc>
              <a:defRPr sz="1800"/>
            </a:lvl2pPr>
            <a:lvl3pPr>
              <a:lnSpc>
                <a:spcPts val="2160"/>
              </a:lnSpc>
              <a:defRPr sz="1800"/>
            </a:lvl3pPr>
            <a:lvl4pPr>
              <a:lnSpc>
                <a:spcPts val="2160"/>
              </a:lnSpc>
              <a:defRPr sz="1800"/>
            </a:lvl4pPr>
            <a:lvl5pPr>
              <a:lnSpc>
                <a:spcPts val="2160"/>
              </a:lnSpc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9999" y="1512000"/>
            <a:ext cx="9115200" cy="792000"/>
          </a:xfrm>
        </p:spPr>
        <p:txBody>
          <a:bodyPr anchor="t" anchorCtr="0"/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5501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Horizon.png" descr="/WIP/Bowman Gilfillan/3429 BG Tax ppt template/WIP/3429 Red ppt layouts/ppt maps/Horizon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483" y="8019202"/>
            <a:ext cx="2063565" cy="890046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9321900" y="7020107"/>
            <a:ext cx="2984400" cy="702729"/>
            <a:chOff x="1541" y="3805"/>
            <a:chExt cx="1359" cy="3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541" y="3805"/>
              <a:ext cx="135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41" y="4117"/>
              <a:ext cx="1359" cy="8"/>
            </a:xfrm>
            <a:prstGeom prst="rect">
              <a:avLst/>
            </a:prstGeom>
            <a:solidFill>
              <a:srgbClr val="C41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1541" y="3805"/>
              <a:ext cx="1358" cy="174"/>
            </a:xfrm>
            <a:custGeom>
              <a:avLst/>
              <a:gdLst>
                <a:gd name="T0" fmla="*/ 8525 w 16291"/>
                <a:gd name="T1" fmla="*/ 1569 h 2093"/>
                <a:gd name="T2" fmla="*/ 8825 w 16291"/>
                <a:gd name="T3" fmla="*/ 806 h 2093"/>
                <a:gd name="T4" fmla="*/ 9007 w 16291"/>
                <a:gd name="T5" fmla="*/ 1613 h 2093"/>
                <a:gd name="T6" fmla="*/ 8605 w 16291"/>
                <a:gd name="T7" fmla="*/ 1266 h 2093"/>
                <a:gd name="T8" fmla="*/ 8974 w 16291"/>
                <a:gd name="T9" fmla="*/ 1149 h 2093"/>
                <a:gd name="T10" fmla="*/ 14765 w 16291"/>
                <a:gd name="T11" fmla="*/ 1577 h 2093"/>
                <a:gd name="T12" fmla="*/ 15039 w 16291"/>
                <a:gd name="T13" fmla="*/ 806 h 2093"/>
                <a:gd name="T14" fmla="*/ 15253 w 16291"/>
                <a:gd name="T15" fmla="*/ 1613 h 2093"/>
                <a:gd name="T16" fmla="*/ 14836 w 16291"/>
                <a:gd name="T17" fmla="*/ 1239 h 2093"/>
                <a:gd name="T18" fmla="*/ 15195 w 16291"/>
                <a:gd name="T19" fmla="*/ 1196 h 2093"/>
                <a:gd name="T20" fmla="*/ 4629 w 16291"/>
                <a:gd name="T21" fmla="*/ 771 h 2093"/>
                <a:gd name="T22" fmla="*/ 4704 w 16291"/>
                <a:gd name="T23" fmla="*/ 1201 h 2093"/>
                <a:gd name="T24" fmla="*/ 4228 w 16291"/>
                <a:gd name="T25" fmla="*/ 1616 h 2093"/>
                <a:gd name="T26" fmla="*/ 4376 w 16291"/>
                <a:gd name="T27" fmla="*/ 642 h 2093"/>
                <a:gd name="T28" fmla="*/ 4428 w 16291"/>
                <a:gd name="T29" fmla="*/ 1457 h 2093"/>
                <a:gd name="T30" fmla="*/ 4174 w 16291"/>
                <a:gd name="T31" fmla="*/ 1066 h 2093"/>
                <a:gd name="T32" fmla="*/ 5668 w 16291"/>
                <a:gd name="T33" fmla="*/ 1260 h 2093"/>
                <a:gd name="T34" fmla="*/ 4976 w 16291"/>
                <a:gd name="T35" fmla="*/ 1528 h 2093"/>
                <a:gd name="T36" fmla="*/ 5169 w 16291"/>
                <a:gd name="T37" fmla="*/ 804 h 2093"/>
                <a:gd name="T38" fmla="*/ 5343 w 16291"/>
                <a:gd name="T39" fmla="*/ 1519 h 2093"/>
                <a:gd name="T40" fmla="*/ 5306 w 16291"/>
                <a:gd name="T41" fmla="*/ 903 h 2093"/>
                <a:gd name="T42" fmla="*/ 6110 w 16291"/>
                <a:gd name="T43" fmla="*/ 1343 h 2093"/>
                <a:gd name="T44" fmla="*/ 6942 w 16291"/>
                <a:gd name="T45" fmla="*/ 917 h 2093"/>
                <a:gd name="T46" fmla="*/ 8224 w 16291"/>
                <a:gd name="T47" fmla="*/ 1608 h 2093"/>
                <a:gd name="T48" fmla="*/ 7844 w 16291"/>
                <a:gd name="T49" fmla="*/ 965 h 2093"/>
                <a:gd name="T50" fmla="*/ 7547 w 16291"/>
                <a:gd name="T51" fmla="*/ 920 h 2093"/>
                <a:gd name="T52" fmla="*/ 7149 w 16291"/>
                <a:gd name="T53" fmla="*/ 1126 h 2093"/>
                <a:gd name="T54" fmla="*/ 7609 w 16291"/>
                <a:gd name="T55" fmla="*/ 805 h 2093"/>
                <a:gd name="T56" fmla="*/ 8184 w 16291"/>
                <a:gd name="T57" fmla="*/ 856 h 2093"/>
                <a:gd name="T58" fmla="*/ 9418 w 16291"/>
                <a:gd name="T59" fmla="*/ 820 h 2093"/>
                <a:gd name="T60" fmla="*/ 9987 w 16291"/>
                <a:gd name="T61" fmla="*/ 862 h 2093"/>
                <a:gd name="T62" fmla="*/ 9858 w 16291"/>
                <a:gd name="T63" fmla="*/ 987 h 2093"/>
                <a:gd name="T64" fmla="*/ 9509 w 16291"/>
                <a:gd name="T65" fmla="*/ 1607 h 2093"/>
                <a:gd name="T66" fmla="*/ 11192 w 16291"/>
                <a:gd name="T67" fmla="*/ 1631 h 2093"/>
                <a:gd name="T68" fmla="*/ 10807 w 16291"/>
                <a:gd name="T69" fmla="*/ 683 h 2093"/>
                <a:gd name="T70" fmla="*/ 11580 w 16291"/>
                <a:gd name="T71" fmla="*/ 671 h 2093"/>
                <a:gd name="T72" fmla="*/ 10992 w 16291"/>
                <a:gd name="T73" fmla="*/ 710 h 2093"/>
                <a:gd name="T74" fmla="*/ 11182 w 16291"/>
                <a:gd name="T75" fmla="*/ 1507 h 2093"/>
                <a:gd name="T76" fmla="*/ 11847 w 16291"/>
                <a:gd name="T77" fmla="*/ 1298 h 2093"/>
                <a:gd name="T78" fmla="*/ 11956 w 16291"/>
                <a:gd name="T79" fmla="*/ 1606 h 2093"/>
                <a:gd name="T80" fmla="*/ 12003 w 16291"/>
                <a:gd name="T81" fmla="*/ 480 h 2093"/>
                <a:gd name="T82" fmla="*/ 12326 w 16291"/>
                <a:gd name="T83" fmla="*/ 443 h 2093"/>
                <a:gd name="T84" fmla="*/ 12664 w 16291"/>
                <a:gd name="T85" fmla="*/ 889 h 2093"/>
                <a:gd name="T86" fmla="*/ 13126 w 16291"/>
                <a:gd name="T87" fmla="*/ 437 h 2093"/>
                <a:gd name="T88" fmla="*/ 13100 w 16291"/>
                <a:gd name="T89" fmla="*/ 830 h 2093"/>
                <a:gd name="T90" fmla="*/ 13365 w 16291"/>
                <a:gd name="T91" fmla="*/ 966 h 2093"/>
                <a:gd name="T92" fmla="*/ 13362 w 16291"/>
                <a:gd name="T93" fmla="*/ 1609 h 2093"/>
                <a:gd name="T94" fmla="*/ 13546 w 16291"/>
                <a:gd name="T95" fmla="*/ 521 h 2093"/>
                <a:gd name="T96" fmla="*/ 13955 w 16291"/>
                <a:gd name="T97" fmla="*/ 444 h 2093"/>
                <a:gd name="T98" fmla="*/ 14469 w 16291"/>
                <a:gd name="T99" fmla="*/ 1609 h 2093"/>
                <a:gd name="T100" fmla="*/ 15846 w 16291"/>
                <a:gd name="T101" fmla="*/ 856 h 2093"/>
                <a:gd name="T102" fmla="*/ 16262 w 16291"/>
                <a:gd name="T103" fmla="*/ 1607 h 2093"/>
                <a:gd name="T104" fmla="*/ 15866 w 16291"/>
                <a:gd name="T105" fmla="*/ 941 h 2093"/>
                <a:gd name="T106" fmla="*/ 958 w 16291"/>
                <a:gd name="T107" fmla="*/ 816 h 2093"/>
                <a:gd name="T108" fmla="*/ 857 w 16291"/>
                <a:gd name="T109" fmla="*/ 349 h 2093"/>
                <a:gd name="T110" fmla="*/ 1202 w 16291"/>
                <a:gd name="T111" fmla="*/ 1424 h 2093"/>
                <a:gd name="T112" fmla="*/ 1215 w 16291"/>
                <a:gd name="T113" fmla="*/ 127 h 2093"/>
                <a:gd name="T114" fmla="*/ 1373 w 16291"/>
                <a:gd name="T115" fmla="*/ 893 h 2093"/>
                <a:gd name="T116" fmla="*/ 1584 w 16291"/>
                <a:gd name="T117" fmla="*/ 1693 h 2093"/>
                <a:gd name="T118" fmla="*/ 2468 w 16291"/>
                <a:gd name="T119" fmla="*/ 407 h 2093"/>
                <a:gd name="T120" fmla="*/ 2573 w 16291"/>
                <a:gd name="T121" fmla="*/ 1707 h 2093"/>
                <a:gd name="T122" fmla="*/ 1713 w 16291"/>
                <a:gd name="T123" fmla="*/ 1258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91" h="2093">
                  <a:moveTo>
                    <a:pt x="8987" y="1614"/>
                  </a:moveTo>
                  <a:lnTo>
                    <a:pt x="8987" y="1575"/>
                  </a:lnTo>
                  <a:lnTo>
                    <a:pt x="8987" y="1542"/>
                  </a:lnTo>
                  <a:lnTo>
                    <a:pt x="8987" y="1512"/>
                  </a:lnTo>
                  <a:lnTo>
                    <a:pt x="8988" y="1483"/>
                  </a:lnTo>
                  <a:lnTo>
                    <a:pt x="8988" y="1453"/>
                  </a:lnTo>
                  <a:lnTo>
                    <a:pt x="8989" y="1421"/>
                  </a:lnTo>
                  <a:lnTo>
                    <a:pt x="8991" y="1383"/>
                  </a:lnTo>
                  <a:lnTo>
                    <a:pt x="8993" y="1340"/>
                  </a:lnTo>
                  <a:lnTo>
                    <a:pt x="8986" y="1363"/>
                  </a:lnTo>
                  <a:lnTo>
                    <a:pt x="8980" y="1383"/>
                  </a:lnTo>
                  <a:lnTo>
                    <a:pt x="8974" y="1399"/>
                  </a:lnTo>
                  <a:lnTo>
                    <a:pt x="8969" y="1413"/>
                  </a:lnTo>
                  <a:lnTo>
                    <a:pt x="8959" y="1440"/>
                  </a:lnTo>
                  <a:lnTo>
                    <a:pt x="8948" y="1464"/>
                  </a:lnTo>
                  <a:lnTo>
                    <a:pt x="8936" y="1488"/>
                  </a:lnTo>
                  <a:lnTo>
                    <a:pt x="8923" y="1510"/>
                  </a:lnTo>
                  <a:lnTo>
                    <a:pt x="8908" y="1529"/>
                  </a:lnTo>
                  <a:lnTo>
                    <a:pt x="8893" y="1548"/>
                  </a:lnTo>
                  <a:lnTo>
                    <a:pt x="8876" y="1564"/>
                  </a:lnTo>
                  <a:lnTo>
                    <a:pt x="8858" y="1579"/>
                  </a:lnTo>
                  <a:lnTo>
                    <a:pt x="8840" y="1593"/>
                  </a:lnTo>
                  <a:lnTo>
                    <a:pt x="8822" y="1604"/>
                  </a:lnTo>
                  <a:lnTo>
                    <a:pt x="8803" y="1613"/>
                  </a:lnTo>
                  <a:lnTo>
                    <a:pt x="8783" y="1620"/>
                  </a:lnTo>
                  <a:lnTo>
                    <a:pt x="8762" y="1626"/>
                  </a:lnTo>
                  <a:lnTo>
                    <a:pt x="8741" y="1630"/>
                  </a:lnTo>
                  <a:lnTo>
                    <a:pt x="8720" y="1633"/>
                  </a:lnTo>
                  <a:lnTo>
                    <a:pt x="8696" y="1634"/>
                  </a:lnTo>
                  <a:lnTo>
                    <a:pt x="8684" y="1633"/>
                  </a:lnTo>
                  <a:lnTo>
                    <a:pt x="8672" y="1633"/>
                  </a:lnTo>
                  <a:lnTo>
                    <a:pt x="8660" y="1631"/>
                  </a:lnTo>
                  <a:lnTo>
                    <a:pt x="8647" y="1630"/>
                  </a:lnTo>
                  <a:lnTo>
                    <a:pt x="8636" y="1627"/>
                  </a:lnTo>
                  <a:lnTo>
                    <a:pt x="8625" y="1625"/>
                  </a:lnTo>
                  <a:lnTo>
                    <a:pt x="8614" y="1621"/>
                  </a:lnTo>
                  <a:lnTo>
                    <a:pt x="8602" y="1618"/>
                  </a:lnTo>
                  <a:lnTo>
                    <a:pt x="8592" y="1613"/>
                  </a:lnTo>
                  <a:lnTo>
                    <a:pt x="8582" y="1609"/>
                  </a:lnTo>
                  <a:lnTo>
                    <a:pt x="8572" y="1604"/>
                  </a:lnTo>
                  <a:lnTo>
                    <a:pt x="8562" y="1598"/>
                  </a:lnTo>
                  <a:lnTo>
                    <a:pt x="8553" y="1592"/>
                  </a:lnTo>
                  <a:lnTo>
                    <a:pt x="8543" y="1584"/>
                  </a:lnTo>
                  <a:lnTo>
                    <a:pt x="8534" y="1577"/>
                  </a:lnTo>
                  <a:lnTo>
                    <a:pt x="8525" y="1569"/>
                  </a:lnTo>
                  <a:lnTo>
                    <a:pt x="8517" y="1561"/>
                  </a:lnTo>
                  <a:lnTo>
                    <a:pt x="8509" y="1553"/>
                  </a:lnTo>
                  <a:lnTo>
                    <a:pt x="8501" y="1544"/>
                  </a:lnTo>
                  <a:lnTo>
                    <a:pt x="8493" y="1535"/>
                  </a:lnTo>
                  <a:lnTo>
                    <a:pt x="8486" y="1524"/>
                  </a:lnTo>
                  <a:lnTo>
                    <a:pt x="8479" y="1514"/>
                  </a:lnTo>
                  <a:lnTo>
                    <a:pt x="8473" y="1503"/>
                  </a:lnTo>
                  <a:lnTo>
                    <a:pt x="8467" y="1492"/>
                  </a:lnTo>
                  <a:lnTo>
                    <a:pt x="8455" y="1467"/>
                  </a:lnTo>
                  <a:lnTo>
                    <a:pt x="8444" y="1442"/>
                  </a:lnTo>
                  <a:lnTo>
                    <a:pt x="8436" y="1415"/>
                  </a:lnTo>
                  <a:lnTo>
                    <a:pt x="8428" y="1385"/>
                  </a:lnTo>
                  <a:lnTo>
                    <a:pt x="8423" y="1357"/>
                  </a:lnTo>
                  <a:lnTo>
                    <a:pt x="8419" y="1329"/>
                  </a:lnTo>
                  <a:lnTo>
                    <a:pt x="8416" y="1302"/>
                  </a:lnTo>
                  <a:lnTo>
                    <a:pt x="8414" y="1274"/>
                  </a:lnTo>
                  <a:lnTo>
                    <a:pt x="8414" y="1247"/>
                  </a:lnTo>
                  <a:lnTo>
                    <a:pt x="8415" y="1220"/>
                  </a:lnTo>
                  <a:lnTo>
                    <a:pt x="8418" y="1194"/>
                  </a:lnTo>
                  <a:lnTo>
                    <a:pt x="8422" y="1167"/>
                  </a:lnTo>
                  <a:lnTo>
                    <a:pt x="8426" y="1142"/>
                  </a:lnTo>
                  <a:lnTo>
                    <a:pt x="8432" y="1118"/>
                  </a:lnTo>
                  <a:lnTo>
                    <a:pt x="8440" y="1093"/>
                  </a:lnTo>
                  <a:lnTo>
                    <a:pt x="8449" y="1070"/>
                  </a:lnTo>
                  <a:lnTo>
                    <a:pt x="8458" y="1046"/>
                  </a:lnTo>
                  <a:lnTo>
                    <a:pt x="8469" y="1024"/>
                  </a:lnTo>
                  <a:lnTo>
                    <a:pt x="8480" y="1003"/>
                  </a:lnTo>
                  <a:lnTo>
                    <a:pt x="8493" y="982"/>
                  </a:lnTo>
                  <a:lnTo>
                    <a:pt x="8507" y="963"/>
                  </a:lnTo>
                  <a:lnTo>
                    <a:pt x="8521" y="945"/>
                  </a:lnTo>
                  <a:lnTo>
                    <a:pt x="8537" y="926"/>
                  </a:lnTo>
                  <a:lnTo>
                    <a:pt x="8554" y="910"/>
                  </a:lnTo>
                  <a:lnTo>
                    <a:pt x="8571" y="894"/>
                  </a:lnTo>
                  <a:lnTo>
                    <a:pt x="8589" y="880"/>
                  </a:lnTo>
                  <a:lnTo>
                    <a:pt x="8608" y="866"/>
                  </a:lnTo>
                  <a:lnTo>
                    <a:pt x="8627" y="854"/>
                  </a:lnTo>
                  <a:lnTo>
                    <a:pt x="8647" y="843"/>
                  </a:lnTo>
                  <a:lnTo>
                    <a:pt x="8669" y="834"/>
                  </a:lnTo>
                  <a:lnTo>
                    <a:pt x="8691" y="826"/>
                  </a:lnTo>
                  <a:lnTo>
                    <a:pt x="8714" y="819"/>
                  </a:lnTo>
                  <a:lnTo>
                    <a:pt x="8736" y="814"/>
                  </a:lnTo>
                  <a:lnTo>
                    <a:pt x="8759" y="809"/>
                  </a:lnTo>
                  <a:lnTo>
                    <a:pt x="8784" y="807"/>
                  </a:lnTo>
                  <a:lnTo>
                    <a:pt x="8808" y="806"/>
                  </a:lnTo>
                  <a:lnTo>
                    <a:pt x="8825" y="806"/>
                  </a:lnTo>
                  <a:lnTo>
                    <a:pt x="8840" y="807"/>
                  </a:lnTo>
                  <a:lnTo>
                    <a:pt x="8854" y="809"/>
                  </a:lnTo>
                  <a:lnTo>
                    <a:pt x="8868" y="813"/>
                  </a:lnTo>
                  <a:lnTo>
                    <a:pt x="8883" y="817"/>
                  </a:lnTo>
                  <a:lnTo>
                    <a:pt x="8896" y="821"/>
                  </a:lnTo>
                  <a:lnTo>
                    <a:pt x="8909" y="827"/>
                  </a:lnTo>
                  <a:lnTo>
                    <a:pt x="8923" y="833"/>
                  </a:lnTo>
                  <a:lnTo>
                    <a:pt x="8935" y="840"/>
                  </a:lnTo>
                  <a:lnTo>
                    <a:pt x="8946" y="847"/>
                  </a:lnTo>
                  <a:lnTo>
                    <a:pt x="8957" y="856"/>
                  </a:lnTo>
                  <a:lnTo>
                    <a:pt x="8968" y="865"/>
                  </a:lnTo>
                  <a:lnTo>
                    <a:pt x="8979" y="876"/>
                  </a:lnTo>
                  <a:lnTo>
                    <a:pt x="8988" y="886"/>
                  </a:lnTo>
                  <a:lnTo>
                    <a:pt x="8997" y="898"/>
                  </a:lnTo>
                  <a:lnTo>
                    <a:pt x="9006" y="910"/>
                  </a:lnTo>
                  <a:lnTo>
                    <a:pt x="9010" y="890"/>
                  </a:lnTo>
                  <a:lnTo>
                    <a:pt x="9015" y="842"/>
                  </a:lnTo>
                  <a:lnTo>
                    <a:pt x="9017" y="823"/>
                  </a:lnTo>
                  <a:lnTo>
                    <a:pt x="9036" y="824"/>
                  </a:lnTo>
                  <a:lnTo>
                    <a:pt x="9050" y="824"/>
                  </a:lnTo>
                  <a:lnTo>
                    <a:pt x="9062" y="824"/>
                  </a:lnTo>
                  <a:lnTo>
                    <a:pt x="9076" y="824"/>
                  </a:lnTo>
                  <a:lnTo>
                    <a:pt x="9136" y="824"/>
                  </a:lnTo>
                  <a:lnTo>
                    <a:pt x="9173" y="823"/>
                  </a:lnTo>
                  <a:lnTo>
                    <a:pt x="9170" y="841"/>
                  </a:lnTo>
                  <a:lnTo>
                    <a:pt x="9167" y="856"/>
                  </a:lnTo>
                  <a:lnTo>
                    <a:pt x="9165" y="872"/>
                  </a:lnTo>
                  <a:lnTo>
                    <a:pt x="9163" y="887"/>
                  </a:lnTo>
                  <a:lnTo>
                    <a:pt x="9162" y="904"/>
                  </a:lnTo>
                  <a:lnTo>
                    <a:pt x="9160" y="923"/>
                  </a:lnTo>
                  <a:lnTo>
                    <a:pt x="9158" y="947"/>
                  </a:lnTo>
                  <a:lnTo>
                    <a:pt x="9155" y="975"/>
                  </a:lnTo>
                  <a:lnTo>
                    <a:pt x="9149" y="1068"/>
                  </a:lnTo>
                  <a:lnTo>
                    <a:pt x="9144" y="1147"/>
                  </a:lnTo>
                  <a:lnTo>
                    <a:pt x="9142" y="1218"/>
                  </a:lnTo>
                  <a:lnTo>
                    <a:pt x="9141" y="1286"/>
                  </a:lnTo>
                  <a:lnTo>
                    <a:pt x="9141" y="1355"/>
                  </a:lnTo>
                  <a:lnTo>
                    <a:pt x="9144" y="1430"/>
                  </a:lnTo>
                  <a:lnTo>
                    <a:pt x="9148" y="1514"/>
                  </a:lnTo>
                  <a:lnTo>
                    <a:pt x="9154" y="1614"/>
                  </a:lnTo>
                  <a:lnTo>
                    <a:pt x="9132" y="1612"/>
                  </a:lnTo>
                  <a:lnTo>
                    <a:pt x="9053" y="1612"/>
                  </a:lnTo>
                  <a:lnTo>
                    <a:pt x="9037" y="1612"/>
                  </a:lnTo>
                  <a:lnTo>
                    <a:pt x="9022" y="1613"/>
                  </a:lnTo>
                  <a:lnTo>
                    <a:pt x="9007" y="1613"/>
                  </a:lnTo>
                  <a:lnTo>
                    <a:pt x="8987" y="1614"/>
                  </a:lnTo>
                  <a:close/>
                  <a:moveTo>
                    <a:pt x="8979" y="1030"/>
                  </a:moveTo>
                  <a:lnTo>
                    <a:pt x="8974" y="1016"/>
                  </a:lnTo>
                  <a:lnTo>
                    <a:pt x="8970" y="1002"/>
                  </a:lnTo>
                  <a:lnTo>
                    <a:pt x="8964" y="988"/>
                  </a:lnTo>
                  <a:lnTo>
                    <a:pt x="8958" y="976"/>
                  </a:lnTo>
                  <a:lnTo>
                    <a:pt x="8952" y="965"/>
                  </a:lnTo>
                  <a:lnTo>
                    <a:pt x="8944" y="954"/>
                  </a:lnTo>
                  <a:lnTo>
                    <a:pt x="8936" y="945"/>
                  </a:lnTo>
                  <a:lnTo>
                    <a:pt x="8928" y="936"/>
                  </a:lnTo>
                  <a:lnTo>
                    <a:pt x="8917" y="927"/>
                  </a:lnTo>
                  <a:lnTo>
                    <a:pt x="8908" y="921"/>
                  </a:lnTo>
                  <a:lnTo>
                    <a:pt x="8897" y="915"/>
                  </a:lnTo>
                  <a:lnTo>
                    <a:pt x="8887" y="910"/>
                  </a:lnTo>
                  <a:lnTo>
                    <a:pt x="8876" y="907"/>
                  </a:lnTo>
                  <a:lnTo>
                    <a:pt x="8863" y="904"/>
                  </a:lnTo>
                  <a:lnTo>
                    <a:pt x="8851" y="902"/>
                  </a:lnTo>
                  <a:lnTo>
                    <a:pt x="8839" y="902"/>
                  </a:lnTo>
                  <a:lnTo>
                    <a:pt x="8829" y="902"/>
                  </a:lnTo>
                  <a:lnTo>
                    <a:pt x="8819" y="903"/>
                  </a:lnTo>
                  <a:lnTo>
                    <a:pt x="8808" y="905"/>
                  </a:lnTo>
                  <a:lnTo>
                    <a:pt x="8798" y="907"/>
                  </a:lnTo>
                  <a:lnTo>
                    <a:pt x="8788" y="911"/>
                  </a:lnTo>
                  <a:lnTo>
                    <a:pt x="8778" y="914"/>
                  </a:lnTo>
                  <a:lnTo>
                    <a:pt x="8769" y="919"/>
                  </a:lnTo>
                  <a:lnTo>
                    <a:pt x="8759" y="924"/>
                  </a:lnTo>
                  <a:lnTo>
                    <a:pt x="8749" y="931"/>
                  </a:lnTo>
                  <a:lnTo>
                    <a:pt x="8740" y="937"/>
                  </a:lnTo>
                  <a:lnTo>
                    <a:pt x="8732" y="944"/>
                  </a:lnTo>
                  <a:lnTo>
                    <a:pt x="8723" y="952"/>
                  </a:lnTo>
                  <a:lnTo>
                    <a:pt x="8715" y="960"/>
                  </a:lnTo>
                  <a:lnTo>
                    <a:pt x="8706" y="969"/>
                  </a:lnTo>
                  <a:lnTo>
                    <a:pt x="8698" y="979"/>
                  </a:lnTo>
                  <a:lnTo>
                    <a:pt x="8691" y="989"/>
                  </a:lnTo>
                  <a:lnTo>
                    <a:pt x="8678" y="1011"/>
                  </a:lnTo>
                  <a:lnTo>
                    <a:pt x="8665" y="1033"/>
                  </a:lnTo>
                  <a:lnTo>
                    <a:pt x="8653" y="1057"/>
                  </a:lnTo>
                  <a:lnTo>
                    <a:pt x="8643" y="1081"/>
                  </a:lnTo>
                  <a:lnTo>
                    <a:pt x="8634" y="1106"/>
                  </a:lnTo>
                  <a:lnTo>
                    <a:pt x="8626" y="1132"/>
                  </a:lnTo>
                  <a:lnTo>
                    <a:pt x="8619" y="1158"/>
                  </a:lnTo>
                  <a:lnTo>
                    <a:pt x="8614" y="1185"/>
                  </a:lnTo>
                  <a:lnTo>
                    <a:pt x="8609" y="1212"/>
                  </a:lnTo>
                  <a:lnTo>
                    <a:pt x="8606" y="1239"/>
                  </a:lnTo>
                  <a:lnTo>
                    <a:pt x="8605" y="1266"/>
                  </a:lnTo>
                  <a:lnTo>
                    <a:pt x="8603" y="1293"/>
                  </a:lnTo>
                  <a:lnTo>
                    <a:pt x="8605" y="1320"/>
                  </a:lnTo>
                  <a:lnTo>
                    <a:pt x="8607" y="1345"/>
                  </a:lnTo>
                  <a:lnTo>
                    <a:pt x="8610" y="1372"/>
                  </a:lnTo>
                  <a:lnTo>
                    <a:pt x="8615" y="1396"/>
                  </a:lnTo>
                  <a:lnTo>
                    <a:pt x="8618" y="1411"/>
                  </a:lnTo>
                  <a:lnTo>
                    <a:pt x="8622" y="1423"/>
                  </a:lnTo>
                  <a:lnTo>
                    <a:pt x="8627" y="1435"/>
                  </a:lnTo>
                  <a:lnTo>
                    <a:pt x="8632" y="1446"/>
                  </a:lnTo>
                  <a:lnTo>
                    <a:pt x="8637" y="1456"/>
                  </a:lnTo>
                  <a:lnTo>
                    <a:pt x="8643" y="1466"/>
                  </a:lnTo>
                  <a:lnTo>
                    <a:pt x="8649" y="1475"/>
                  </a:lnTo>
                  <a:lnTo>
                    <a:pt x="8656" y="1483"/>
                  </a:lnTo>
                  <a:lnTo>
                    <a:pt x="8664" y="1490"/>
                  </a:lnTo>
                  <a:lnTo>
                    <a:pt x="8671" y="1496"/>
                  </a:lnTo>
                  <a:lnTo>
                    <a:pt x="8679" y="1501"/>
                  </a:lnTo>
                  <a:lnTo>
                    <a:pt x="8688" y="1506"/>
                  </a:lnTo>
                  <a:lnTo>
                    <a:pt x="8696" y="1509"/>
                  </a:lnTo>
                  <a:lnTo>
                    <a:pt x="8706" y="1511"/>
                  </a:lnTo>
                  <a:lnTo>
                    <a:pt x="8716" y="1513"/>
                  </a:lnTo>
                  <a:lnTo>
                    <a:pt x="8726" y="1513"/>
                  </a:lnTo>
                  <a:lnTo>
                    <a:pt x="8735" y="1513"/>
                  </a:lnTo>
                  <a:lnTo>
                    <a:pt x="8744" y="1512"/>
                  </a:lnTo>
                  <a:lnTo>
                    <a:pt x="8754" y="1509"/>
                  </a:lnTo>
                  <a:lnTo>
                    <a:pt x="8766" y="1506"/>
                  </a:lnTo>
                  <a:lnTo>
                    <a:pt x="8776" y="1503"/>
                  </a:lnTo>
                  <a:lnTo>
                    <a:pt x="8786" y="1498"/>
                  </a:lnTo>
                  <a:lnTo>
                    <a:pt x="8795" y="1493"/>
                  </a:lnTo>
                  <a:lnTo>
                    <a:pt x="8804" y="1487"/>
                  </a:lnTo>
                  <a:lnTo>
                    <a:pt x="8817" y="1479"/>
                  </a:lnTo>
                  <a:lnTo>
                    <a:pt x="8828" y="1468"/>
                  </a:lnTo>
                  <a:lnTo>
                    <a:pt x="8839" y="1458"/>
                  </a:lnTo>
                  <a:lnTo>
                    <a:pt x="8850" y="1448"/>
                  </a:lnTo>
                  <a:lnTo>
                    <a:pt x="8860" y="1436"/>
                  </a:lnTo>
                  <a:lnTo>
                    <a:pt x="8871" y="1425"/>
                  </a:lnTo>
                  <a:lnTo>
                    <a:pt x="8880" y="1413"/>
                  </a:lnTo>
                  <a:lnTo>
                    <a:pt x="8889" y="1399"/>
                  </a:lnTo>
                  <a:lnTo>
                    <a:pt x="8903" y="1376"/>
                  </a:lnTo>
                  <a:lnTo>
                    <a:pt x="8916" y="1353"/>
                  </a:lnTo>
                  <a:lnTo>
                    <a:pt x="8928" y="1328"/>
                  </a:lnTo>
                  <a:lnTo>
                    <a:pt x="8938" y="1301"/>
                  </a:lnTo>
                  <a:lnTo>
                    <a:pt x="8947" y="1270"/>
                  </a:lnTo>
                  <a:lnTo>
                    <a:pt x="8956" y="1236"/>
                  </a:lnTo>
                  <a:lnTo>
                    <a:pt x="8964" y="1196"/>
                  </a:lnTo>
                  <a:lnTo>
                    <a:pt x="8974" y="1149"/>
                  </a:lnTo>
                  <a:lnTo>
                    <a:pt x="8979" y="1030"/>
                  </a:lnTo>
                  <a:close/>
                  <a:moveTo>
                    <a:pt x="15217" y="1614"/>
                  </a:moveTo>
                  <a:lnTo>
                    <a:pt x="15217" y="1575"/>
                  </a:lnTo>
                  <a:lnTo>
                    <a:pt x="15217" y="1542"/>
                  </a:lnTo>
                  <a:lnTo>
                    <a:pt x="15217" y="1512"/>
                  </a:lnTo>
                  <a:lnTo>
                    <a:pt x="15218" y="1483"/>
                  </a:lnTo>
                  <a:lnTo>
                    <a:pt x="15218" y="1453"/>
                  </a:lnTo>
                  <a:lnTo>
                    <a:pt x="15219" y="1421"/>
                  </a:lnTo>
                  <a:lnTo>
                    <a:pt x="15221" y="1383"/>
                  </a:lnTo>
                  <a:lnTo>
                    <a:pt x="15224" y="1340"/>
                  </a:lnTo>
                  <a:lnTo>
                    <a:pt x="15216" y="1363"/>
                  </a:lnTo>
                  <a:lnTo>
                    <a:pt x="15210" y="1383"/>
                  </a:lnTo>
                  <a:lnTo>
                    <a:pt x="15205" y="1399"/>
                  </a:lnTo>
                  <a:lnTo>
                    <a:pt x="15200" y="1413"/>
                  </a:lnTo>
                  <a:lnTo>
                    <a:pt x="15190" y="1440"/>
                  </a:lnTo>
                  <a:lnTo>
                    <a:pt x="15179" y="1464"/>
                  </a:lnTo>
                  <a:lnTo>
                    <a:pt x="15166" y="1488"/>
                  </a:lnTo>
                  <a:lnTo>
                    <a:pt x="15153" y="1510"/>
                  </a:lnTo>
                  <a:lnTo>
                    <a:pt x="15139" y="1529"/>
                  </a:lnTo>
                  <a:lnTo>
                    <a:pt x="15124" y="1548"/>
                  </a:lnTo>
                  <a:lnTo>
                    <a:pt x="15106" y="1564"/>
                  </a:lnTo>
                  <a:lnTo>
                    <a:pt x="15089" y="1579"/>
                  </a:lnTo>
                  <a:lnTo>
                    <a:pt x="15071" y="1593"/>
                  </a:lnTo>
                  <a:lnTo>
                    <a:pt x="15052" y="1604"/>
                  </a:lnTo>
                  <a:lnTo>
                    <a:pt x="15034" y="1613"/>
                  </a:lnTo>
                  <a:lnTo>
                    <a:pt x="15014" y="1620"/>
                  </a:lnTo>
                  <a:lnTo>
                    <a:pt x="14993" y="1626"/>
                  </a:lnTo>
                  <a:lnTo>
                    <a:pt x="14972" y="1630"/>
                  </a:lnTo>
                  <a:lnTo>
                    <a:pt x="14950" y="1633"/>
                  </a:lnTo>
                  <a:lnTo>
                    <a:pt x="14927" y="1634"/>
                  </a:lnTo>
                  <a:lnTo>
                    <a:pt x="14915" y="1633"/>
                  </a:lnTo>
                  <a:lnTo>
                    <a:pt x="14902" y="1633"/>
                  </a:lnTo>
                  <a:lnTo>
                    <a:pt x="14890" y="1631"/>
                  </a:lnTo>
                  <a:lnTo>
                    <a:pt x="14878" y="1630"/>
                  </a:lnTo>
                  <a:lnTo>
                    <a:pt x="14867" y="1627"/>
                  </a:lnTo>
                  <a:lnTo>
                    <a:pt x="14856" y="1625"/>
                  </a:lnTo>
                  <a:lnTo>
                    <a:pt x="14844" y="1621"/>
                  </a:lnTo>
                  <a:lnTo>
                    <a:pt x="14833" y="1618"/>
                  </a:lnTo>
                  <a:lnTo>
                    <a:pt x="14823" y="1613"/>
                  </a:lnTo>
                  <a:lnTo>
                    <a:pt x="14813" y="1609"/>
                  </a:lnTo>
                  <a:lnTo>
                    <a:pt x="14803" y="1604"/>
                  </a:lnTo>
                  <a:lnTo>
                    <a:pt x="14792" y="1598"/>
                  </a:lnTo>
                  <a:lnTo>
                    <a:pt x="14783" y="1592"/>
                  </a:lnTo>
                  <a:lnTo>
                    <a:pt x="14774" y="1584"/>
                  </a:lnTo>
                  <a:lnTo>
                    <a:pt x="14765" y="1577"/>
                  </a:lnTo>
                  <a:lnTo>
                    <a:pt x="14756" y="1569"/>
                  </a:lnTo>
                  <a:lnTo>
                    <a:pt x="14748" y="1561"/>
                  </a:lnTo>
                  <a:lnTo>
                    <a:pt x="14739" y="1553"/>
                  </a:lnTo>
                  <a:lnTo>
                    <a:pt x="14731" y="1544"/>
                  </a:lnTo>
                  <a:lnTo>
                    <a:pt x="14724" y="1535"/>
                  </a:lnTo>
                  <a:lnTo>
                    <a:pt x="14717" y="1524"/>
                  </a:lnTo>
                  <a:lnTo>
                    <a:pt x="14710" y="1514"/>
                  </a:lnTo>
                  <a:lnTo>
                    <a:pt x="14704" y="1503"/>
                  </a:lnTo>
                  <a:lnTo>
                    <a:pt x="14698" y="1492"/>
                  </a:lnTo>
                  <a:lnTo>
                    <a:pt x="14685" y="1467"/>
                  </a:lnTo>
                  <a:lnTo>
                    <a:pt x="14675" y="1442"/>
                  </a:lnTo>
                  <a:lnTo>
                    <a:pt x="14667" y="1415"/>
                  </a:lnTo>
                  <a:lnTo>
                    <a:pt x="14659" y="1385"/>
                  </a:lnTo>
                  <a:lnTo>
                    <a:pt x="14654" y="1357"/>
                  </a:lnTo>
                  <a:lnTo>
                    <a:pt x="14650" y="1329"/>
                  </a:lnTo>
                  <a:lnTo>
                    <a:pt x="14647" y="1302"/>
                  </a:lnTo>
                  <a:lnTo>
                    <a:pt x="14645" y="1274"/>
                  </a:lnTo>
                  <a:lnTo>
                    <a:pt x="14645" y="1247"/>
                  </a:lnTo>
                  <a:lnTo>
                    <a:pt x="14646" y="1220"/>
                  </a:lnTo>
                  <a:lnTo>
                    <a:pt x="14649" y="1194"/>
                  </a:lnTo>
                  <a:lnTo>
                    <a:pt x="14653" y="1167"/>
                  </a:lnTo>
                  <a:lnTo>
                    <a:pt x="14657" y="1142"/>
                  </a:lnTo>
                  <a:lnTo>
                    <a:pt x="14663" y="1118"/>
                  </a:lnTo>
                  <a:lnTo>
                    <a:pt x="14671" y="1093"/>
                  </a:lnTo>
                  <a:lnTo>
                    <a:pt x="14679" y="1070"/>
                  </a:lnTo>
                  <a:lnTo>
                    <a:pt x="14688" y="1046"/>
                  </a:lnTo>
                  <a:lnTo>
                    <a:pt x="14700" y="1024"/>
                  </a:lnTo>
                  <a:lnTo>
                    <a:pt x="14711" y="1003"/>
                  </a:lnTo>
                  <a:lnTo>
                    <a:pt x="14724" y="982"/>
                  </a:lnTo>
                  <a:lnTo>
                    <a:pt x="14737" y="963"/>
                  </a:lnTo>
                  <a:lnTo>
                    <a:pt x="14752" y="945"/>
                  </a:lnTo>
                  <a:lnTo>
                    <a:pt x="14768" y="926"/>
                  </a:lnTo>
                  <a:lnTo>
                    <a:pt x="14784" y="910"/>
                  </a:lnTo>
                  <a:lnTo>
                    <a:pt x="14802" y="894"/>
                  </a:lnTo>
                  <a:lnTo>
                    <a:pt x="14820" y="880"/>
                  </a:lnTo>
                  <a:lnTo>
                    <a:pt x="14838" y="866"/>
                  </a:lnTo>
                  <a:lnTo>
                    <a:pt x="14858" y="854"/>
                  </a:lnTo>
                  <a:lnTo>
                    <a:pt x="14878" y="843"/>
                  </a:lnTo>
                  <a:lnTo>
                    <a:pt x="14899" y="834"/>
                  </a:lnTo>
                  <a:lnTo>
                    <a:pt x="14922" y="826"/>
                  </a:lnTo>
                  <a:lnTo>
                    <a:pt x="14944" y="819"/>
                  </a:lnTo>
                  <a:lnTo>
                    <a:pt x="14967" y="814"/>
                  </a:lnTo>
                  <a:lnTo>
                    <a:pt x="14990" y="809"/>
                  </a:lnTo>
                  <a:lnTo>
                    <a:pt x="15015" y="807"/>
                  </a:lnTo>
                  <a:lnTo>
                    <a:pt x="15039" y="806"/>
                  </a:lnTo>
                  <a:lnTo>
                    <a:pt x="15055" y="806"/>
                  </a:lnTo>
                  <a:lnTo>
                    <a:pt x="15071" y="807"/>
                  </a:lnTo>
                  <a:lnTo>
                    <a:pt x="15085" y="809"/>
                  </a:lnTo>
                  <a:lnTo>
                    <a:pt x="15099" y="813"/>
                  </a:lnTo>
                  <a:lnTo>
                    <a:pt x="15113" y="817"/>
                  </a:lnTo>
                  <a:lnTo>
                    <a:pt x="15127" y="821"/>
                  </a:lnTo>
                  <a:lnTo>
                    <a:pt x="15140" y="827"/>
                  </a:lnTo>
                  <a:lnTo>
                    <a:pt x="15153" y="833"/>
                  </a:lnTo>
                  <a:lnTo>
                    <a:pt x="15165" y="840"/>
                  </a:lnTo>
                  <a:lnTo>
                    <a:pt x="15177" y="847"/>
                  </a:lnTo>
                  <a:lnTo>
                    <a:pt x="15188" y="856"/>
                  </a:lnTo>
                  <a:lnTo>
                    <a:pt x="15199" y="865"/>
                  </a:lnTo>
                  <a:lnTo>
                    <a:pt x="15209" y="876"/>
                  </a:lnTo>
                  <a:lnTo>
                    <a:pt x="15218" y="886"/>
                  </a:lnTo>
                  <a:lnTo>
                    <a:pt x="15228" y="898"/>
                  </a:lnTo>
                  <a:lnTo>
                    <a:pt x="15237" y="910"/>
                  </a:lnTo>
                  <a:lnTo>
                    <a:pt x="15241" y="890"/>
                  </a:lnTo>
                  <a:lnTo>
                    <a:pt x="15246" y="842"/>
                  </a:lnTo>
                  <a:lnTo>
                    <a:pt x="15248" y="823"/>
                  </a:lnTo>
                  <a:lnTo>
                    <a:pt x="15266" y="824"/>
                  </a:lnTo>
                  <a:lnTo>
                    <a:pt x="15281" y="824"/>
                  </a:lnTo>
                  <a:lnTo>
                    <a:pt x="15293" y="824"/>
                  </a:lnTo>
                  <a:lnTo>
                    <a:pt x="15307" y="824"/>
                  </a:lnTo>
                  <a:lnTo>
                    <a:pt x="15366" y="824"/>
                  </a:lnTo>
                  <a:lnTo>
                    <a:pt x="15404" y="823"/>
                  </a:lnTo>
                  <a:lnTo>
                    <a:pt x="15401" y="841"/>
                  </a:lnTo>
                  <a:lnTo>
                    <a:pt x="15398" y="856"/>
                  </a:lnTo>
                  <a:lnTo>
                    <a:pt x="15396" y="872"/>
                  </a:lnTo>
                  <a:lnTo>
                    <a:pt x="15394" y="887"/>
                  </a:lnTo>
                  <a:lnTo>
                    <a:pt x="15393" y="904"/>
                  </a:lnTo>
                  <a:lnTo>
                    <a:pt x="15391" y="923"/>
                  </a:lnTo>
                  <a:lnTo>
                    <a:pt x="15389" y="947"/>
                  </a:lnTo>
                  <a:lnTo>
                    <a:pt x="15386" y="975"/>
                  </a:lnTo>
                  <a:lnTo>
                    <a:pt x="15379" y="1068"/>
                  </a:lnTo>
                  <a:lnTo>
                    <a:pt x="15374" y="1147"/>
                  </a:lnTo>
                  <a:lnTo>
                    <a:pt x="15372" y="1218"/>
                  </a:lnTo>
                  <a:lnTo>
                    <a:pt x="15370" y="1286"/>
                  </a:lnTo>
                  <a:lnTo>
                    <a:pt x="15371" y="1355"/>
                  </a:lnTo>
                  <a:lnTo>
                    <a:pt x="15374" y="1430"/>
                  </a:lnTo>
                  <a:lnTo>
                    <a:pt x="15378" y="1514"/>
                  </a:lnTo>
                  <a:lnTo>
                    <a:pt x="15385" y="1614"/>
                  </a:lnTo>
                  <a:lnTo>
                    <a:pt x="15363" y="1612"/>
                  </a:lnTo>
                  <a:lnTo>
                    <a:pt x="15284" y="1612"/>
                  </a:lnTo>
                  <a:lnTo>
                    <a:pt x="15267" y="1612"/>
                  </a:lnTo>
                  <a:lnTo>
                    <a:pt x="15253" y="1613"/>
                  </a:lnTo>
                  <a:lnTo>
                    <a:pt x="15238" y="1613"/>
                  </a:lnTo>
                  <a:lnTo>
                    <a:pt x="15217" y="1614"/>
                  </a:lnTo>
                  <a:close/>
                  <a:moveTo>
                    <a:pt x="15209" y="1030"/>
                  </a:moveTo>
                  <a:lnTo>
                    <a:pt x="15205" y="1016"/>
                  </a:lnTo>
                  <a:lnTo>
                    <a:pt x="15201" y="1002"/>
                  </a:lnTo>
                  <a:lnTo>
                    <a:pt x="15196" y="988"/>
                  </a:lnTo>
                  <a:lnTo>
                    <a:pt x="15190" y="976"/>
                  </a:lnTo>
                  <a:lnTo>
                    <a:pt x="15183" y="965"/>
                  </a:lnTo>
                  <a:lnTo>
                    <a:pt x="15175" y="954"/>
                  </a:lnTo>
                  <a:lnTo>
                    <a:pt x="15166" y="945"/>
                  </a:lnTo>
                  <a:lnTo>
                    <a:pt x="15158" y="936"/>
                  </a:lnTo>
                  <a:lnTo>
                    <a:pt x="15148" y="927"/>
                  </a:lnTo>
                  <a:lnTo>
                    <a:pt x="15139" y="921"/>
                  </a:lnTo>
                  <a:lnTo>
                    <a:pt x="15129" y="915"/>
                  </a:lnTo>
                  <a:lnTo>
                    <a:pt x="15118" y="910"/>
                  </a:lnTo>
                  <a:lnTo>
                    <a:pt x="15106" y="907"/>
                  </a:lnTo>
                  <a:lnTo>
                    <a:pt x="15094" y="904"/>
                  </a:lnTo>
                  <a:lnTo>
                    <a:pt x="15082" y="902"/>
                  </a:lnTo>
                  <a:lnTo>
                    <a:pt x="15070" y="902"/>
                  </a:lnTo>
                  <a:lnTo>
                    <a:pt x="15059" y="902"/>
                  </a:lnTo>
                  <a:lnTo>
                    <a:pt x="15049" y="903"/>
                  </a:lnTo>
                  <a:lnTo>
                    <a:pt x="15039" y="905"/>
                  </a:lnTo>
                  <a:lnTo>
                    <a:pt x="15029" y="907"/>
                  </a:lnTo>
                  <a:lnTo>
                    <a:pt x="15019" y="911"/>
                  </a:lnTo>
                  <a:lnTo>
                    <a:pt x="15008" y="914"/>
                  </a:lnTo>
                  <a:lnTo>
                    <a:pt x="14999" y="919"/>
                  </a:lnTo>
                  <a:lnTo>
                    <a:pt x="14990" y="924"/>
                  </a:lnTo>
                  <a:lnTo>
                    <a:pt x="14980" y="931"/>
                  </a:lnTo>
                  <a:lnTo>
                    <a:pt x="14971" y="937"/>
                  </a:lnTo>
                  <a:lnTo>
                    <a:pt x="14963" y="944"/>
                  </a:lnTo>
                  <a:lnTo>
                    <a:pt x="14953" y="952"/>
                  </a:lnTo>
                  <a:lnTo>
                    <a:pt x="14945" y="960"/>
                  </a:lnTo>
                  <a:lnTo>
                    <a:pt x="14937" y="969"/>
                  </a:lnTo>
                  <a:lnTo>
                    <a:pt x="14929" y="979"/>
                  </a:lnTo>
                  <a:lnTo>
                    <a:pt x="14922" y="989"/>
                  </a:lnTo>
                  <a:lnTo>
                    <a:pt x="14909" y="1011"/>
                  </a:lnTo>
                  <a:lnTo>
                    <a:pt x="14895" y="1033"/>
                  </a:lnTo>
                  <a:lnTo>
                    <a:pt x="14884" y="1057"/>
                  </a:lnTo>
                  <a:lnTo>
                    <a:pt x="14874" y="1081"/>
                  </a:lnTo>
                  <a:lnTo>
                    <a:pt x="14865" y="1106"/>
                  </a:lnTo>
                  <a:lnTo>
                    <a:pt x="14857" y="1132"/>
                  </a:lnTo>
                  <a:lnTo>
                    <a:pt x="14849" y="1158"/>
                  </a:lnTo>
                  <a:lnTo>
                    <a:pt x="14844" y="1185"/>
                  </a:lnTo>
                  <a:lnTo>
                    <a:pt x="14839" y="1212"/>
                  </a:lnTo>
                  <a:lnTo>
                    <a:pt x="14836" y="1239"/>
                  </a:lnTo>
                  <a:lnTo>
                    <a:pt x="14835" y="1266"/>
                  </a:lnTo>
                  <a:lnTo>
                    <a:pt x="14834" y="1293"/>
                  </a:lnTo>
                  <a:lnTo>
                    <a:pt x="14835" y="1320"/>
                  </a:lnTo>
                  <a:lnTo>
                    <a:pt x="14837" y="1345"/>
                  </a:lnTo>
                  <a:lnTo>
                    <a:pt x="14840" y="1372"/>
                  </a:lnTo>
                  <a:lnTo>
                    <a:pt x="14845" y="1396"/>
                  </a:lnTo>
                  <a:lnTo>
                    <a:pt x="14848" y="1411"/>
                  </a:lnTo>
                  <a:lnTo>
                    <a:pt x="14853" y="1423"/>
                  </a:lnTo>
                  <a:lnTo>
                    <a:pt x="14858" y="1435"/>
                  </a:lnTo>
                  <a:lnTo>
                    <a:pt x="14863" y="1446"/>
                  </a:lnTo>
                  <a:lnTo>
                    <a:pt x="14868" y="1456"/>
                  </a:lnTo>
                  <a:lnTo>
                    <a:pt x="14874" y="1466"/>
                  </a:lnTo>
                  <a:lnTo>
                    <a:pt x="14880" y="1475"/>
                  </a:lnTo>
                  <a:lnTo>
                    <a:pt x="14887" y="1483"/>
                  </a:lnTo>
                  <a:lnTo>
                    <a:pt x="14894" y="1490"/>
                  </a:lnTo>
                  <a:lnTo>
                    <a:pt x="14901" y="1496"/>
                  </a:lnTo>
                  <a:lnTo>
                    <a:pt x="14910" y="1501"/>
                  </a:lnTo>
                  <a:lnTo>
                    <a:pt x="14919" y="1506"/>
                  </a:lnTo>
                  <a:lnTo>
                    <a:pt x="14927" y="1509"/>
                  </a:lnTo>
                  <a:lnTo>
                    <a:pt x="14937" y="1511"/>
                  </a:lnTo>
                  <a:lnTo>
                    <a:pt x="14946" y="1513"/>
                  </a:lnTo>
                  <a:lnTo>
                    <a:pt x="14956" y="1513"/>
                  </a:lnTo>
                  <a:lnTo>
                    <a:pt x="14966" y="1513"/>
                  </a:lnTo>
                  <a:lnTo>
                    <a:pt x="14975" y="1512"/>
                  </a:lnTo>
                  <a:lnTo>
                    <a:pt x="14985" y="1509"/>
                  </a:lnTo>
                  <a:lnTo>
                    <a:pt x="14996" y="1506"/>
                  </a:lnTo>
                  <a:lnTo>
                    <a:pt x="15006" y="1503"/>
                  </a:lnTo>
                  <a:lnTo>
                    <a:pt x="15017" y="1498"/>
                  </a:lnTo>
                  <a:lnTo>
                    <a:pt x="15026" y="1493"/>
                  </a:lnTo>
                  <a:lnTo>
                    <a:pt x="15035" y="1487"/>
                  </a:lnTo>
                  <a:lnTo>
                    <a:pt x="15047" y="1479"/>
                  </a:lnTo>
                  <a:lnTo>
                    <a:pt x="15058" y="1468"/>
                  </a:lnTo>
                  <a:lnTo>
                    <a:pt x="15070" y="1458"/>
                  </a:lnTo>
                  <a:lnTo>
                    <a:pt x="15081" y="1448"/>
                  </a:lnTo>
                  <a:lnTo>
                    <a:pt x="15091" y="1436"/>
                  </a:lnTo>
                  <a:lnTo>
                    <a:pt x="15101" y="1425"/>
                  </a:lnTo>
                  <a:lnTo>
                    <a:pt x="15110" y="1413"/>
                  </a:lnTo>
                  <a:lnTo>
                    <a:pt x="15120" y="1399"/>
                  </a:lnTo>
                  <a:lnTo>
                    <a:pt x="15134" y="1376"/>
                  </a:lnTo>
                  <a:lnTo>
                    <a:pt x="15147" y="1353"/>
                  </a:lnTo>
                  <a:lnTo>
                    <a:pt x="15158" y="1328"/>
                  </a:lnTo>
                  <a:lnTo>
                    <a:pt x="15168" y="1301"/>
                  </a:lnTo>
                  <a:lnTo>
                    <a:pt x="15178" y="1270"/>
                  </a:lnTo>
                  <a:lnTo>
                    <a:pt x="15187" y="1236"/>
                  </a:lnTo>
                  <a:lnTo>
                    <a:pt x="15195" y="1196"/>
                  </a:lnTo>
                  <a:lnTo>
                    <a:pt x="15205" y="1149"/>
                  </a:lnTo>
                  <a:lnTo>
                    <a:pt x="15209" y="1030"/>
                  </a:lnTo>
                  <a:close/>
                  <a:moveTo>
                    <a:pt x="3980" y="528"/>
                  </a:moveTo>
                  <a:lnTo>
                    <a:pt x="4013" y="522"/>
                  </a:lnTo>
                  <a:lnTo>
                    <a:pt x="4044" y="516"/>
                  </a:lnTo>
                  <a:lnTo>
                    <a:pt x="4076" y="512"/>
                  </a:lnTo>
                  <a:lnTo>
                    <a:pt x="4107" y="508"/>
                  </a:lnTo>
                  <a:lnTo>
                    <a:pt x="4138" y="505"/>
                  </a:lnTo>
                  <a:lnTo>
                    <a:pt x="4171" y="504"/>
                  </a:lnTo>
                  <a:lnTo>
                    <a:pt x="4203" y="503"/>
                  </a:lnTo>
                  <a:lnTo>
                    <a:pt x="4237" y="502"/>
                  </a:lnTo>
                  <a:lnTo>
                    <a:pt x="4260" y="503"/>
                  </a:lnTo>
                  <a:lnTo>
                    <a:pt x="4284" y="503"/>
                  </a:lnTo>
                  <a:lnTo>
                    <a:pt x="4306" y="505"/>
                  </a:lnTo>
                  <a:lnTo>
                    <a:pt x="4328" y="506"/>
                  </a:lnTo>
                  <a:lnTo>
                    <a:pt x="4349" y="508"/>
                  </a:lnTo>
                  <a:lnTo>
                    <a:pt x="4370" y="512"/>
                  </a:lnTo>
                  <a:lnTo>
                    <a:pt x="4389" y="515"/>
                  </a:lnTo>
                  <a:lnTo>
                    <a:pt x="4407" y="519"/>
                  </a:lnTo>
                  <a:lnTo>
                    <a:pt x="4426" y="523"/>
                  </a:lnTo>
                  <a:lnTo>
                    <a:pt x="4443" y="528"/>
                  </a:lnTo>
                  <a:lnTo>
                    <a:pt x="4459" y="533"/>
                  </a:lnTo>
                  <a:lnTo>
                    <a:pt x="4476" y="538"/>
                  </a:lnTo>
                  <a:lnTo>
                    <a:pt x="4491" y="544"/>
                  </a:lnTo>
                  <a:lnTo>
                    <a:pt x="4505" y="550"/>
                  </a:lnTo>
                  <a:lnTo>
                    <a:pt x="4518" y="557"/>
                  </a:lnTo>
                  <a:lnTo>
                    <a:pt x="4531" y="565"/>
                  </a:lnTo>
                  <a:lnTo>
                    <a:pt x="4543" y="574"/>
                  </a:lnTo>
                  <a:lnTo>
                    <a:pt x="4554" y="582"/>
                  </a:lnTo>
                  <a:lnTo>
                    <a:pt x="4564" y="591"/>
                  </a:lnTo>
                  <a:lnTo>
                    <a:pt x="4574" y="600"/>
                  </a:lnTo>
                  <a:lnTo>
                    <a:pt x="4584" y="610"/>
                  </a:lnTo>
                  <a:lnTo>
                    <a:pt x="4592" y="620"/>
                  </a:lnTo>
                  <a:lnTo>
                    <a:pt x="4599" y="631"/>
                  </a:lnTo>
                  <a:lnTo>
                    <a:pt x="4605" y="642"/>
                  </a:lnTo>
                  <a:lnTo>
                    <a:pt x="4611" y="654"/>
                  </a:lnTo>
                  <a:lnTo>
                    <a:pt x="4616" y="666"/>
                  </a:lnTo>
                  <a:lnTo>
                    <a:pt x="4620" y="678"/>
                  </a:lnTo>
                  <a:lnTo>
                    <a:pt x="4624" y="692"/>
                  </a:lnTo>
                  <a:lnTo>
                    <a:pt x="4627" y="706"/>
                  </a:lnTo>
                  <a:lnTo>
                    <a:pt x="4628" y="719"/>
                  </a:lnTo>
                  <a:lnTo>
                    <a:pt x="4630" y="734"/>
                  </a:lnTo>
                  <a:lnTo>
                    <a:pt x="4630" y="748"/>
                  </a:lnTo>
                  <a:lnTo>
                    <a:pt x="4630" y="760"/>
                  </a:lnTo>
                  <a:lnTo>
                    <a:pt x="4629" y="771"/>
                  </a:lnTo>
                  <a:lnTo>
                    <a:pt x="4628" y="782"/>
                  </a:lnTo>
                  <a:lnTo>
                    <a:pt x="4626" y="793"/>
                  </a:lnTo>
                  <a:lnTo>
                    <a:pt x="4624" y="803"/>
                  </a:lnTo>
                  <a:lnTo>
                    <a:pt x="4621" y="815"/>
                  </a:lnTo>
                  <a:lnTo>
                    <a:pt x="4618" y="825"/>
                  </a:lnTo>
                  <a:lnTo>
                    <a:pt x="4614" y="835"/>
                  </a:lnTo>
                  <a:lnTo>
                    <a:pt x="4606" y="854"/>
                  </a:lnTo>
                  <a:lnTo>
                    <a:pt x="4595" y="873"/>
                  </a:lnTo>
                  <a:lnTo>
                    <a:pt x="4583" y="891"/>
                  </a:lnTo>
                  <a:lnTo>
                    <a:pt x="4568" y="908"/>
                  </a:lnTo>
                  <a:lnTo>
                    <a:pt x="4553" y="923"/>
                  </a:lnTo>
                  <a:lnTo>
                    <a:pt x="4537" y="939"/>
                  </a:lnTo>
                  <a:lnTo>
                    <a:pt x="4517" y="952"/>
                  </a:lnTo>
                  <a:lnTo>
                    <a:pt x="4498" y="964"/>
                  </a:lnTo>
                  <a:lnTo>
                    <a:pt x="4477" y="975"/>
                  </a:lnTo>
                  <a:lnTo>
                    <a:pt x="4454" y="985"/>
                  </a:lnTo>
                  <a:lnTo>
                    <a:pt x="4431" y="994"/>
                  </a:lnTo>
                  <a:lnTo>
                    <a:pt x="4405" y="1000"/>
                  </a:lnTo>
                  <a:lnTo>
                    <a:pt x="4424" y="1002"/>
                  </a:lnTo>
                  <a:lnTo>
                    <a:pt x="4441" y="1004"/>
                  </a:lnTo>
                  <a:lnTo>
                    <a:pt x="4458" y="1007"/>
                  </a:lnTo>
                  <a:lnTo>
                    <a:pt x="4475" y="1010"/>
                  </a:lnTo>
                  <a:lnTo>
                    <a:pt x="4491" y="1013"/>
                  </a:lnTo>
                  <a:lnTo>
                    <a:pt x="4506" y="1017"/>
                  </a:lnTo>
                  <a:lnTo>
                    <a:pt x="4521" y="1022"/>
                  </a:lnTo>
                  <a:lnTo>
                    <a:pt x="4536" y="1027"/>
                  </a:lnTo>
                  <a:lnTo>
                    <a:pt x="4550" y="1032"/>
                  </a:lnTo>
                  <a:lnTo>
                    <a:pt x="4563" y="1038"/>
                  </a:lnTo>
                  <a:lnTo>
                    <a:pt x="4575" y="1044"/>
                  </a:lnTo>
                  <a:lnTo>
                    <a:pt x="4588" y="1052"/>
                  </a:lnTo>
                  <a:lnTo>
                    <a:pt x="4600" y="1059"/>
                  </a:lnTo>
                  <a:lnTo>
                    <a:pt x="4611" y="1066"/>
                  </a:lnTo>
                  <a:lnTo>
                    <a:pt x="4621" y="1074"/>
                  </a:lnTo>
                  <a:lnTo>
                    <a:pt x="4631" y="1083"/>
                  </a:lnTo>
                  <a:lnTo>
                    <a:pt x="4641" y="1091"/>
                  </a:lnTo>
                  <a:lnTo>
                    <a:pt x="4650" y="1100"/>
                  </a:lnTo>
                  <a:lnTo>
                    <a:pt x="4658" y="1111"/>
                  </a:lnTo>
                  <a:lnTo>
                    <a:pt x="4666" y="1121"/>
                  </a:lnTo>
                  <a:lnTo>
                    <a:pt x="4673" y="1131"/>
                  </a:lnTo>
                  <a:lnTo>
                    <a:pt x="4679" y="1142"/>
                  </a:lnTo>
                  <a:lnTo>
                    <a:pt x="4685" y="1153"/>
                  </a:lnTo>
                  <a:lnTo>
                    <a:pt x="4692" y="1164"/>
                  </a:lnTo>
                  <a:lnTo>
                    <a:pt x="4696" y="1177"/>
                  </a:lnTo>
                  <a:lnTo>
                    <a:pt x="4700" y="1189"/>
                  </a:lnTo>
                  <a:lnTo>
                    <a:pt x="4704" y="1201"/>
                  </a:lnTo>
                  <a:lnTo>
                    <a:pt x="4707" y="1214"/>
                  </a:lnTo>
                  <a:lnTo>
                    <a:pt x="4709" y="1228"/>
                  </a:lnTo>
                  <a:lnTo>
                    <a:pt x="4710" y="1242"/>
                  </a:lnTo>
                  <a:lnTo>
                    <a:pt x="4711" y="1256"/>
                  </a:lnTo>
                  <a:lnTo>
                    <a:pt x="4712" y="1270"/>
                  </a:lnTo>
                  <a:lnTo>
                    <a:pt x="4711" y="1284"/>
                  </a:lnTo>
                  <a:lnTo>
                    <a:pt x="4710" y="1299"/>
                  </a:lnTo>
                  <a:lnTo>
                    <a:pt x="4708" y="1313"/>
                  </a:lnTo>
                  <a:lnTo>
                    <a:pt x="4706" y="1327"/>
                  </a:lnTo>
                  <a:lnTo>
                    <a:pt x="4703" y="1341"/>
                  </a:lnTo>
                  <a:lnTo>
                    <a:pt x="4700" y="1355"/>
                  </a:lnTo>
                  <a:lnTo>
                    <a:pt x="4695" y="1368"/>
                  </a:lnTo>
                  <a:lnTo>
                    <a:pt x="4690" y="1381"/>
                  </a:lnTo>
                  <a:lnTo>
                    <a:pt x="4684" y="1394"/>
                  </a:lnTo>
                  <a:lnTo>
                    <a:pt x="4678" y="1406"/>
                  </a:lnTo>
                  <a:lnTo>
                    <a:pt x="4671" y="1420"/>
                  </a:lnTo>
                  <a:lnTo>
                    <a:pt x="4664" y="1432"/>
                  </a:lnTo>
                  <a:lnTo>
                    <a:pt x="4657" y="1443"/>
                  </a:lnTo>
                  <a:lnTo>
                    <a:pt x="4648" y="1455"/>
                  </a:lnTo>
                  <a:lnTo>
                    <a:pt x="4640" y="1466"/>
                  </a:lnTo>
                  <a:lnTo>
                    <a:pt x="4629" y="1478"/>
                  </a:lnTo>
                  <a:lnTo>
                    <a:pt x="4620" y="1488"/>
                  </a:lnTo>
                  <a:lnTo>
                    <a:pt x="4609" y="1498"/>
                  </a:lnTo>
                  <a:lnTo>
                    <a:pt x="4599" y="1508"/>
                  </a:lnTo>
                  <a:lnTo>
                    <a:pt x="4588" y="1517"/>
                  </a:lnTo>
                  <a:lnTo>
                    <a:pt x="4575" y="1526"/>
                  </a:lnTo>
                  <a:lnTo>
                    <a:pt x="4563" y="1536"/>
                  </a:lnTo>
                  <a:lnTo>
                    <a:pt x="4551" y="1544"/>
                  </a:lnTo>
                  <a:lnTo>
                    <a:pt x="4538" y="1551"/>
                  </a:lnTo>
                  <a:lnTo>
                    <a:pt x="4524" y="1559"/>
                  </a:lnTo>
                  <a:lnTo>
                    <a:pt x="4510" y="1565"/>
                  </a:lnTo>
                  <a:lnTo>
                    <a:pt x="4496" y="1572"/>
                  </a:lnTo>
                  <a:lnTo>
                    <a:pt x="4482" y="1577"/>
                  </a:lnTo>
                  <a:lnTo>
                    <a:pt x="4466" y="1583"/>
                  </a:lnTo>
                  <a:lnTo>
                    <a:pt x="4452" y="1587"/>
                  </a:lnTo>
                  <a:lnTo>
                    <a:pt x="4436" y="1593"/>
                  </a:lnTo>
                  <a:lnTo>
                    <a:pt x="4420" y="1596"/>
                  </a:lnTo>
                  <a:lnTo>
                    <a:pt x="4399" y="1601"/>
                  </a:lnTo>
                  <a:lnTo>
                    <a:pt x="4377" y="1605"/>
                  </a:lnTo>
                  <a:lnTo>
                    <a:pt x="4353" y="1608"/>
                  </a:lnTo>
                  <a:lnTo>
                    <a:pt x="4329" y="1611"/>
                  </a:lnTo>
                  <a:lnTo>
                    <a:pt x="4304" y="1613"/>
                  </a:lnTo>
                  <a:lnTo>
                    <a:pt x="4280" y="1614"/>
                  </a:lnTo>
                  <a:lnTo>
                    <a:pt x="4254" y="1615"/>
                  </a:lnTo>
                  <a:lnTo>
                    <a:pt x="4228" y="1616"/>
                  </a:lnTo>
                  <a:lnTo>
                    <a:pt x="4194" y="1615"/>
                  </a:lnTo>
                  <a:lnTo>
                    <a:pt x="4161" y="1614"/>
                  </a:lnTo>
                  <a:lnTo>
                    <a:pt x="4127" y="1613"/>
                  </a:lnTo>
                  <a:lnTo>
                    <a:pt x="4094" y="1610"/>
                  </a:lnTo>
                  <a:lnTo>
                    <a:pt x="4063" y="1608"/>
                  </a:lnTo>
                  <a:lnTo>
                    <a:pt x="4033" y="1605"/>
                  </a:lnTo>
                  <a:lnTo>
                    <a:pt x="4007" y="1601"/>
                  </a:lnTo>
                  <a:lnTo>
                    <a:pt x="3981" y="1598"/>
                  </a:lnTo>
                  <a:lnTo>
                    <a:pt x="3981" y="1495"/>
                  </a:lnTo>
                  <a:lnTo>
                    <a:pt x="3983" y="626"/>
                  </a:lnTo>
                  <a:lnTo>
                    <a:pt x="3980" y="528"/>
                  </a:lnTo>
                  <a:close/>
                  <a:moveTo>
                    <a:pt x="4175" y="968"/>
                  </a:moveTo>
                  <a:lnTo>
                    <a:pt x="4237" y="968"/>
                  </a:lnTo>
                  <a:lnTo>
                    <a:pt x="4258" y="968"/>
                  </a:lnTo>
                  <a:lnTo>
                    <a:pt x="4280" y="965"/>
                  </a:lnTo>
                  <a:lnTo>
                    <a:pt x="4299" y="961"/>
                  </a:lnTo>
                  <a:lnTo>
                    <a:pt x="4318" y="956"/>
                  </a:lnTo>
                  <a:lnTo>
                    <a:pt x="4335" y="949"/>
                  </a:lnTo>
                  <a:lnTo>
                    <a:pt x="4350" y="941"/>
                  </a:lnTo>
                  <a:lnTo>
                    <a:pt x="4358" y="936"/>
                  </a:lnTo>
                  <a:lnTo>
                    <a:pt x="4364" y="931"/>
                  </a:lnTo>
                  <a:lnTo>
                    <a:pt x="4372" y="925"/>
                  </a:lnTo>
                  <a:lnTo>
                    <a:pt x="4378" y="919"/>
                  </a:lnTo>
                  <a:lnTo>
                    <a:pt x="4384" y="913"/>
                  </a:lnTo>
                  <a:lnTo>
                    <a:pt x="4389" y="906"/>
                  </a:lnTo>
                  <a:lnTo>
                    <a:pt x="4394" y="900"/>
                  </a:lnTo>
                  <a:lnTo>
                    <a:pt x="4399" y="892"/>
                  </a:lnTo>
                  <a:lnTo>
                    <a:pt x="4407" y="877"/>
                  </a:lnTo>
                  <a:lnTo>
                    <a:pt x="4414" y="859"/>
                  </a:lnTo>
                  <a:lnTo>
                    <a:pt x="4419" y="841"/>
                  </a:lnTo>
                  <a:lnTo>
                    <a:pt x="4424" y="822"/>
                  </a:lnTo>
                  <a:lnTo>
                    <a:pt x="4427" y="800"/>
                  </a:lnTo>
                  <a:lnTo>
                    <a:pt x="4427" y="779"/>
                  </a:lnTo>
                  <a:lnTo>
                    <a:pt x="4427" y="757"/>
                  </a:lnTo>
                  <a:lnTo>
                    <a:pt x="4424" y="735"/>
                  </a:lnTo>
                  <a:lnTo>
                    <a:pt x="4419" y="717"/>
                  </a:lnTo>
                  <a:lnTo>
                    <a:pt x="4414" y="699"/>
                  </a:lnTo>
                  <a:lnTo>
                    <a:pt x="4410" y="691"/>
                  </a:lnTo>
                  <a:lnTo>
                    <a:pt x="4407" y="682"/>
                  </a:lnTo>
                  <a:lnTo>
                    <a:pt x="4403" y="674"/>
                  </a:lnTo>
                  <a:lnTo>
                    <a:pt x="4398" y="667"/>
                  </a:lnTo>
                  <a:lnTo>
                    <a:pt x="4393" y="661"/>
                  </a:lnTo>
                  <a:lnTo>
                    <a:pt x="4388" y="654"/>
                  </a:lnTo>
                  <a:lnTo>
                    <a:pt x="4382" y="648"/>
                  </a:lnTo>
                  <a:lnTo>
                    <a:pt x="4376" y="642"/>
                  </a:lnTo>
                  <a:lnTo>
                    <a:pt x="4370" y="637"/>
                  </a:lnTo>
                  <a:lnTo>
                    <a:pt x="4362" y="632"/>
                  </a:lnTo>
                  <a:lnTo>
                    <a:pt x="4355" y="626"/>
                  </a:lnTo>
                  <a:lnTo>
                    <a:pt x="4347" y="622"/>
                  </a:lnTo>
                  <a:lnTo>
                    <a:pt x="4330" y="614"/>
                  </a:lnTo>
                  <a:lnTo>
                    <a:pt x="4311" y="608"/>
                  </a:lnTo>
                  <a:lnTo>
                    <a:pt x="4292" y="603"/>
                  </a:lnTo>
                  <a:lnTo>
                    <a:pt x="4270" y="600"/>
                  </a:lnTo>
                  <a:lnTo>
                    <a:pt x="4246" y="598"/>
                  </a:lnTo>
                  <a:lnTo>
                    <a:pt x="4222" y="597"/>
                  </a:lnTo>
                  <a:lnTo>
                    <a:pt x="4208" y="597"/>
                  </a:lnTo>
                  <a:lnTo>
                    <a:pt x="4199" y="597"/>
                  </a:lnTo>
                  <a:lnTo>
                    <a:pt x="4189" y="598"/>
                  </a:lnTo>
                  <a:lnTo>
                    <a:pt x="4179" y="600"/>
                  </a:lnTo>
                  <a:lnTo>
                    <a:pt x="4175" y="666"/>
                  </a:lnTo>
                  <a:lnTo>
                    <a:pt x="4175" y="706"/>
                  </a:lnTo>
                  <a:lnTo>
                    <a:pt x="4174" y="739"/>
                  </a:lnTo>
                  <a:lnTo>
                    <a:pt x="4174" y="771"/>
                  </a:lnTo>
                  <a:lnTo>
                    <a:pt x="4174" y="801"/>
                  </a:lnTo>
                  <a:lnTo>
                    <a:pt x="4174" y="818"/>
                  </a:lnTo>
                  <a:lnTo>
                    <a:pt x="4174" y="836"/>
                  </a:lnTo>
                  <a:lnTo>
                    <a:pt x="4174" y="854"/>
                  </a:lnTo>
                  <a:lnTo>
                    <a:pt x="4174" y="875"/>
                  </a:lnTo>
                  <a:lnTo>
                    <a:pt x="4174" y="896"/>
                  </a:lnTo>
                  <a:lnTo>
                    <a:pt x="4175" y="919"/>
                  </a:lnTo>
                  <a:lnTo>
                    <a:pt x="4175" y="943"/>
                  </a:lnTo>
                  <a:lnTo>
                    <a:pt x="4175" y="968"/>
                  </a:lnTo>
                  <a:close/>
                  <a:moveTo>
                    <a:pt x="4177" y="1511"/>
                  </a:moveTo>
                  <a:lnTo>
                    <a:pt x="4191" y="1513"/>
                  </a:lnTo>
                  <a:lnTo>
                    <a:pt x="4203" y="1514"/>
                  </a:lnTo>
                  <a:lnTo>
                    <a:pt x="4214" y="1514"/>
                  </a:lnTo>
                  <a:lnTo>
                    <a:pt x="4224" y="1515"/>
                  </a:lnTo>
                  <a:lnTo>
                    <a:pt x="4246" y="1515"/>
                  </a:lnTo>
                  <a:lnTo>
                    <a:pt x="4268" y="1514"/>
                  </a:lnTo>
                  <a:lnTo>
                    <a:pt x="4286" y="1513"/>
                  </a:lnTo>
                  <a:lnTo>
                    <a:pt x="4301" y="1512"/>
                  </a:lnTo>
                  <a:lnTo>
                    <a:pt x="4317" y="1510"/>
                  </a:lnTo>
                  <a:lnTo>
                    <a:pt x="4330" y="1507"/>
                  </a:lnTo>
                  <a:lnTo>
                    <a:pt x="4342" y="1504"/>
                  </a:lnTo>
                  <a:lnTo>
                    <a:pt x="4354" y="1500"/>
                  </a:lnTo>
                  <a:lnTo>
                    <a:pt x="4371" y="1494"/>
                  </a:lnTo>
                  <a:lnTo>
                    <a:pt x="4387" y="1487"/>
                  </a:lnTo>
                  <a:lnTo>
                    <a:pt x="4401" y="1478"/>
                  </a:lnTo>
                  <a:lnTo>
                    <a:pt x="4415" y="1468"/>
                  </a:lnTo>
                  <a:lnTo>
                    <a:pt x="4428" y="1457"/>
                  </a:lnTo>
                  <a:lnTo>
                    <a:pt x="4440" y="1446"/>
                  </a:lnTo>
                  <a:lnTo>
                    <a:pt x="4450" y="1433"/>
                  </a:lnTo>
                  <a:lnTo>
                    <a:pt x="4460" y="1420"/>
                  </a:lnTo>
                  <a:lnTo>
                    <a:pt x="4468" y="1404"/>
                  </a:lnTo>
                  <a:lnTo>
                    <a:pt x="4477" y="1389"/>
                  </a:lnTo>
                  <a:lnTo>
                    <a:pt x="4483" y="1373"/>
                  </a:lnTo>
                  <a:lnTo>
                    <a:pt x="4489" y="1356"/>
                  </a:lnTo>
                  <a:lnTo>
                    <a:pt x="4493" y="1337"/>
                  </a:lnTo>
                  <a:lnTo>
                    <a:pt x="4496" y="1318"/>
                  </a:lnTo>
                  <a:lnTo>
                    <a:pt x="4497" y="1299"/>
                  </a:lnTo>
                  <a:lnTo>
                    <a:pt x="4498" y="1279"/>
                  </a:lnTo>
                  <a:lnTo>
                    <a:pt x="4498" y="1266"/>
                  </a:lnTo>
                  <a:lnTo>
                    <a:pt x="4497" y="1254"/>
                  </a:lnTo>
                  <a:lnTo>
                    <a:pt x="4496" y="1242"/>
                  </a:lnTo>
                  <a:lnTo>
                    <a:pt x="4494" y="1229"/>
                  </a:lnTo>
                  <a:lnTo>
                    <a:pt x="4492" y="1218"/>
                  </a:lnTo>
                  <a:lnTo>
                    <a:pt x="4490" y="1207"/>
                  </a:lnTo>
                  <a:lnTo>
                    <a:pt x="4487" y="1197"/>
                  </a:lnTo>
                  <a:lnTo>
                    <a:pt x="4483" y="1187"/>
                  </a:lnTo>
                  <a:lnTo>
                    <a:pt x="4479" y="1177"/>
                  </a:lnTo>
                  <a:lnTo>
                    <a:pt x="4475" y="1166"/>
                  </a:lnTo>
                  <a:lnTo>
                    <a:pt x="4469" y="1157"/>
                  </a:lnTo>
                  <a:lnTo>
                    <a:pt x="4464" y="1149"/>
                  </a:lnTo>
                  <a:lnTo>
                    <a:pt x="4458" y="1141"/>
                  </a:lnTo>
                  <a:lnTo>
                    <a:pt x="4452" y="1133"/>
                  </a:lnTo>
                  <a:lnTo>
                    <a:pt x="4445" y="1125"/>
                  </a:lnTo>
                  <a:lnTo>
                    <a:pt x="4438" y="1118"/>
                  </a:lnTo>
                  <a:lnTo>
                    <a:pt x="4431" y="1112"/>
                  </a:lnTo>
                  <a:lnTo>
                    <a:pt x="4423" y="1104"/>
                  </a:lnTo>
                  <a:lnTo>
                    <a:pt x="4413" y="1098"/>
                  </a:lnTo>
                  <a:lnTo>
                    <a:pt x="4404" y="1093"/>
                  </a:lnTo>
                  <a:lnTo>
                    <a:pt x="4395" y="1088"/>
                  </a:lnTo>
                  <a:lnTo>
                    <a:pt x="4386" y="1083"/>
                  </a:lnTo>
                  <a:lnTo>
                    <a:pt x="4376" y="1079"/>
                  </a:lnTo>
                  <a:lnTo>
                    <a:pt x="4364" y="1076"/>
                  </a:lnTo>
                  <a:lnTo>
                    <a:pt x="4353" y="1072"/>
                  </a:lnTo>
                  <a:lnTo>
                    <a:pt x="4342" y="1069"/>
                  </a:lnTo>
                  <a:lnTo>
                    <a:pt x="4330" y="1067"/>
                  </a:lnTo>
                  <a:lnTo>
                    <a:pt x="4318" y="1065"/>
                  </a:lnTo>
                  <a:lnTo>
                    <a:pt x="4292" y="1062"/>
                  </a:lnTo>
                  <a:lnTo>
                    <a:pt x="4265" y="1061"/>
                  </a:lnTo>
                  <a:lnTo>
                    <a:pt x="4238" y="1062"/>
                  </a:lnTo>
                  <a:lnTo>
                    <a:pt x="4215" y="1062"/>
                  </a:lnTo>
                  <a:lnTo>
                    <a:pt x="4193" y="1064"/>
                  </a:lnTo>
                  <a:lnTo>
                    <a:pt x="4174" y="1066"/>
                  </a:lnTo>
                  <a:lnTo>
                    <a:pt x="4172" y="1266"/>
                  </a:lnTo>
                  <a:lnTo>
                    <a:pt x="4172" y="1312"/>
                  </a:lnTo>
                  <a:lnTo>
                    <a:pt x="4172" y="1337"/>
                  </a:lnTo>
                  <a:lnTo>
                    <a:pt x="4173" y="1360"/>
                  </a:lnTo>
                  <a:lnTo>
                    <a:pt x="4173" y="1381"/>
                  </a:lnTo>
                  <a:lnTo>
                    <a:pt x="4173" y="1403"/>
                  </a:lnTo>
                  <a:lnTo>
                    <a:pt x="4174" y="1426"/>
                  </a:lnTo>
                  <a:lnTo>
                    <a:pt x="4175" y="1451"/>
                  </a:lnTo>
                  <a:lnTo>
                    <a:pt x="4176" y="1479"/>
                  </a:lnTo>
                  <a:lnTo>
                    <a:pt x="4177" y="1511"/>
                  </a:lnTo>
                  <a:close/>
                  <a:moveTo>
                    <a:pt x="5256" y="796"/>
                  </a:moveTo>
                  <a:lnTo>
                    <a:pt x="5279" y="797"/>
                  </a:lnTo>
                  <a:lnTo>
                    <a:pt x="5300" y="798"/>
                  </a:lnTo>
                  <a:lnTo>
                    <a:pt x="5323" y="801"/>
                  </a:lnTo>
                  <a:lnTo>
                    <a:pt x="5344" y="804"/>
                  </a:lnTo>
                  <a:lnTo>
                    <a:pt x="5364" y="808"/>
                  </a:lnTo>
                  <a:lnTo>
                    <a:pt x="5385" y="815"/>
                  </a:lnTo>
                  <a:lnTo>
                    <a:pt x="5404" y="821"/>
                  </a:lnTo>
                  <a:lnTo>
                    <a:pt x="5423" y="828"/>
                  </a:lnTo>
                  <a:lnTo>
                    <a:pt x="5442" y="835"/>
                  </a:lnTo>
                  <a:lnTo>
                    <a:pt x="5459" y="844"/>
                  </a:lnTo>
                  <a:lnTo>
                    <a:pt x="5476" y="853"/>
                  </a:lnTo>
                  <a:lnTo>
                    <a:pt x="5494" y="864"/>
                  </a:lnTo>
                  <a:lnTo>
                    <a:pt x="5510" y="876"/>
                  </a:lnTo>
                  <a:lnTo>
                    <a:pt x="5525" y="887"/>
                  </a:lnTo>
                  <a:lnTo>
                    <a:pt x="5540" y="900"/>
                  </a:lnTo>
                  <a:lnTo>
                    <a:pt x="5554" y="913"/>
                  </a:lnTo>
                  <a:lnTo>
                    <a:pt x="5567" y="927"/>
                  </a:lnTo>
                  <a:lnTo>
                    <a:pt x="5579" y="943"/>
                  </a:lnTo>
                  <a:lnTo>
                    <a:pt x="5592" y="958"/>
                  </a:lnTo>
                  <a:lnTo>
                    <a:pt x="5603" y="974"/>
                  </a:lnTo>
                  <a:lnTo>
                    <a:pt x="5613" y="992"/>
                  </a:lnTo>
                  <a:lnTo>
                    <a:pt x="5622" y="1009"/>
                  </a:lnTo>
                  <a:lnTo>
                    <a:pt x="5631" y="1027"/>
                  </a:lnTo>
                  <a:lnTo>
                    <a:pt x="5640" y="1045"/>
                  </a:lnTo>
                  <a:lnTo>
                    <a:pt x="5646" y="1065"/>
                  </a:lnTo>
                  <a:lnTo>
                    <a:pt x="5652" y="1084"/>
                  </a:lnTo>
                  <a:lnTo>
                    <a:pt x="5658" y="1105"/>
                  </a:lnTo>
                  <a:lnTo>
                    <a:pt x="5662" y="1126"/>
                  </a:lnTo>
                  <a:lnTo>
                    <a:pt x="5665" y="1147"/>
                  </a:lnTo>
                  <a:lnTo>
                    <a:pt x="5668" y="1169"/>
                  </a:lnTo>
                  <a:lnTo>
                    <a:pt x="5669" y="1192"/>
                  </a:lnTo>
                  <a:lnTo>
                    <a:pt x="5669" y="1214"/>
                  </a:lnTo>
                  <a:lnTo>
                    <a:pt x="5669" y="1238"/>
                  </a:lnTo>
                  <a:lnTo>
                    <a:pt x="5668" y="1260"/>
                  </a:lnTo>
                  <a:lnTo>
                    <a:pt x="5665" y="1281"/>
                  </a:lnTo>
                  <a:lnTo>
                    <a:pt x="5662" y="1303"/>
                  </a:lnTo>
                  <a:lnTo>
                    <a:pt x="5658" y="1324"/>
                  </a:lnTo>
                  <a:lnTo>
                    <a:pt x="5653" y="1344"/>
                  </a:lnTo>
                  <a:lnTo>
                    <a:pt x="5647" y="1364"/>
                  </a:lnTo>
                  <a:lnTo>
                    <a:pt x="5640" y="1383"/>
                  </a:lnTo>
                  <a:lnTo>
                    <a:pt x="5631" y="1401"/>
                  </a:lnTo>
                  <a:lnTo>
                    <a:pt x="5623" y="1420"/>
                  </a:lnTo>
                  <a:lnTo>
                    <a:pt x="5614" y="1437"/>
                  </a:lnTo>
                  <a:lnTo>
                    <a:pt x="5604" y="1454"/>
                  </a:lnTo>
                  <a:lnTo>
                    <a:pt x="5593" y="1471"/>
                  </a:lnTo>
                  <a:lnTo>
                    <a:pt x="5580" y="1486"/>
                  </a:lnTo>
                  <a:lnTo>
                    <a:pt x="5568" y="1501"/>
                  </a:lnTo>
                  <a:lnTo>
                    <a:pt x="5555" y="1514"/>
                  </a:lnTo>
                  <a:lnTo>
                    <a:pt x="5541" y="1528"/>
                  </a:lnTo>
                  <a:lnTo>
                    <a:pt x="5526" y="1541"/>
                  </a:lnTo>
                  <a:lnTo>
                    <a:pt x="5511" y="1553"/>
                  </a:lnTo>
                  <a:lnTo>
                    <a:pt x="5495" y="1564"/>
                  </a:lnTo>
                  <a:lnTo>
                    <a:pt x="5478" y="1574"/>
                  </a:lnTo>
                  <a:lnTo>
                    <a:pt x="5461" y="1583"/>
                  </a:lnTo>
                  <a:lnTo>
                    <a:pt x="5444" y="1593"/>
                  </a:lnTo>
                  <a:lnTo>
                    <a:pt x="5425" y="1600"/>
                  </a:lnTo>
                  <a:lnTo>
                    <a:pt x="5406" y="1607"/>
                  </a:lnTo>
                  <a:lnTo>
                    <a:pt x="5387" y="1613"/>
                  </a:lnTo>
                  <a:lnTo>
                    <a:pt x="5366" y="1618"/>
                  </a:lnTo>
                  <a:lnTo>
                    <a:pt x="5346" y="1623"/>
                  </a:lnTo>
                  <a:lnTo>
                    <a:pt x="5326" y="1626"/>
                  </a:lnTo>
                  <a:lnTo>
                    <a:pt x="5303" y="1628"/>
                  </a:lnTo>
                  <a:lnTo>
                    <a:pt x="5282" y="1630"/>
                  </a:lnTo>
                  <a:lnTo>
                    <a:pt x="5259" y="1630"/>
                  </a:lnTo>
                  <a:lnTo>
                    <a:pt x="5237" y="1630"/>
                  </a:lnTo>
                  <a:lnTo>
                    <a:pt x="5214" y="1628"/>
                  </a:lnTo>
                  <a:lnTo>
                    <a:pt x="5192" y="1626"/>
                  </a:lnTo>
                  <a:lnTo>
                    <a:pt x="5172" y="1623"/>
                  </a:lnTo>
                  <a:lnTo>
                    <a:pt x="5150" y="1619"/>
                  </a:lnTo>
                  <a:lnTo>
                    <a:pt x="5130" y="1613"/>
                  </a:lnTo>
                  <a:lnTo>
                    <a:pt x="5111" y="1607"/>
                  </a:lnTo>
                  <a:lnTo>
                    <a:pt x="5092" y="1601"/>
                  </a:lnTo>
                  <a:lnTo>
                    <a:pt x="5073" y="1593"/>
                  </a:lnTo>
                  <a:lnTo>
                    <a:pt x="5055" y="1583"/>
                  </a:lnTo>
                  <a:lnTo>
                    <a:pt x="5038" y="1574"/>
                  </a:lnTo>
                  <a:lnTo>
                    <a:pt x="5022" y="1564"/>
                  </a:lnTo>
                  <a:lnTo>
                    <a:pt x="5006" y="1553"/>
                  </a:lnTo>
                  <a:lnTo>
                    <a:pt x="4990" y="1541"/>
                  </a:lnTo>
                  <a:lnTo>
                    <a:pt x="4976" y="1528"/>
                  </a:lnTo>
                  <a:lnTo>
                    <a:pt x="4962" y="1515"/>
                  </a:lnTo>
                  <a:lnTo>
                    <a:pt x="4948" y="1501"/>
                  </a:lnTo>
                  <a:lnTo>
                    <a:pt x="4936" y="1486"/>
                  </a:lnTo>
                  <a:lnTo>
                    <a:pt x="4925" y="1471"/>
                  </a:lnTo>
                  <a:lnTo>
                    <a:pt x="4914" y="1454"/>
                  </a:lnTo>
                  <a:lnTo>
                    <a:pt x="4904" y="1438"/>
                  </a:lnTo>
                  <a:lnTo>
                    <a:pt x="4894" y="1420"/>
                  </a:lnTo>
                  <a:lnTo>
                    <a:pt x="4886" y="1402"/>
                  </a:lnTo>
                  <a:lnTo>
                    <a:pt x="4878" y="1383"/>
                  </a:lnTo>
                  <a:lnTo>
                    <a:pt x="4872" y="1364"/>
                  </a:lnTo>
                  <a:lnTo>
                    <a:pt x="4866" y="1344"/>
                  </a:lnTo>
                  <a:lnTo>
                    <a:pt x="4861" y="1323"/>
                  </a:lnTo>
                  <a:lnTo>
                    <a:pt x="4857" y="1303"/>
                  </a:lnTo>
                  <a:lnTo>
                    <a:pt x="4853" y="1280"/>
                  </a:lnTo>
                  <a:lnTo>
                    <a:pt x="4851" y="1259"/>
                  </a:lnTo>
                  <a:lnTo>
                    <a:pt x="4850" y="1236"/>
                  </a:lnTo>
                  <a:lnTo>
                    <a:pt x="4849" y="1213"/>
                  </a:lnTo>
                  <a:lnTo>
                    <a:pt x="4850" y="1190"/>
                  </a:lnTo>
                  <a:lnTo>
                    <a:pt x="4851" y="1167"/>
                  </a:lnTo>
                  <a:lnTo>
                    <a:pt x="4853" y="1145"/>
                  </a:lnTo>
                  <a:lnTo>
                    <a:pt x="4857" y="1124"/>
                  </a:lnTo>
                  <a:lnTo>
                    <a:pt x="4861" y="1102"/>
                  </a:lnTo>
                  <a:lnTo>
                    <a:pt x="4866" y="1082"/>
                  </a:lnTo>
                  <a:lnTo>
                    <a:pt x="4872" y="1063"/>
                  </a:lnTo>
                  <a:lnTo>
                    <a:pt x="4878" y="1043"/>
                  </a:lnTo>
                  <a:lnTo>
                    <a:pt x="4886" y="1025"/>
                  </a:lnTo>
                  <a:lnTo>
                    <a:pt x="4894" y="1007"/>
                  </a:lnTo>
                  <a:lnTo>
                    <a:pt x="4904" y="989"/>
                  </a:lnTo>
                  <a:lnTo>
                    <a:pt x="4914" y="972"/>
                  </a:lnTo>
                  <a:lnTo>
                    <a:pt x="4925" y="956"/>
                  </a:lnTo>
                  <a:lnTo>
                    <a:pt x="4936" y="941"/>
                  </a:lnTo>
                  <a:lnTo>
                    <a:pt x="4948" y="926"/>
                  </a:lnTo>
                  <a:lnTo>
                    <a:pt x="4962" y="912"/>
                  </a:lnTo>
                  <a:lnTo>
                    <a:pt x="4975" y="899"/>
                  </a:lnTo>
                  <a:lnTo>
                    <a:pt x="4990" y="886"/>
                  </a:lnTo>
                  <a:lnTo>
                    <a:pt x="5006" y="875"/>
                  </a:lnTo>
                  <a:lnTo>
                    <a:pt x="5021" y="863"/>
                  </a:lnTo>
                  <a:lnTo>
                    <a:pt x="5037" y="853"/>
                  </a:lnTo>
                  <a:lnTo>
                    <a:pt x="5054" y="843"/>
                  </a:lnTo>
                  <a:lnTo>
                    <a:pt x="5072" y="835"/>
                  </a:lnTo>
                  <a:lnTo>
                    <a:pt x="5090" y="827"/>
                  </a:lnTo>
                  <a:lnTo>
                    <a:pt x="5110" y="820"/>
                  </a:lnTo>
                  <a:lnTo>
                    <a:pt x="5129" y="814"/>
                  </a:lnTo>
                  <a:lnTo>
                    <a:pt x="5148" y="808"/>
                  </a:lnTo>
                  <a:lnTo>
                    <a:pt x="5169" y="804"/>
                  </a:lnTo>
                  <a:lnTo>
                    <a:pt x="5190" y="801"/>
                  </a:lnTo>
                  <a:lnTo>
                    <a:pt x="5211" y="798"/>
                  </a:lnTo>
                  <a:lnTo>
                    <a:pt x="5234" y="797"/>
                  </a:lnTo>
                  <a:lnTo>
                    <a:pt x="5256" y="796"/>
                  </a:lnTo>
                  <a:close/>
                  <a:moveTo>
                    <a:pt x="5052" y="1145"/>
                  </a:moveTo>
                  <a:lnTo>
                    <a:pt x="5052" y="1193"/>
                  </a:lnTo>
                  <a:lnTo>
                    <a:pt x="5052" y="1213"/>
                  </a:lnTo>
                  <a:lnTo>
                    <a:pt x="5053" y="1232"/>
                  </a:lnTo>
                  <a:lnTo>
                    <a:pt x="5054" y="1251"/>
                  </a:lnTo>
                  <a:lnTo>
                    <a:pt x="5056" y="1269"/>
                  </a:lnTo>
                  <a:lnTo>
                    <a:pt x="5059" y="1286"/>
                  </a:lnTo>
                  <a:lnTo>
                    <a:pt x="5061" y="1304"/>
                  </a:lnTo>
                  <a:lnTo>
                    <a:pt x="5064" y="1320"/>
                  </a:lnTo>
                  <a:lnTo>
                    <a:pt x="5068" y="1336"/>
                  </a:lnTo>
                  <a:lnTo>
                    <a:pt x="5072" y="1352"/>
                  </a:lnTo>
                  <a:lnTo>
                    <a:pt x="5076" y="1367"/>
                  </a:lnTo>
                  <a:lnTo>
                    <a:pt x="5081" y="1381"/>
                  </a:lnTo>
                  <a:lnTo>
                    <a:pt x="5086" y="1394"/>
                  </a:lnTo>
                  <a:lnTo>
                    <a:pt x="5092" y="1407"/>
                  </a:lnTo>
                  <a:lnTo>
                    <a:pt x="5098" y="1421"/>
                  </a:lnTo>
                  <a:lnTo>
                    <a:pt x="5104" y="1433"/>
                  </a:lnTo>
                  <a:lnTo>
                    <a:pt x="5112" y="1444"/>
                  </a:lnTo>
                  <a:lnTo>
                    <a:pt x="5120" y="1454"/>
                  </a:lnTo>
                  <a:lnTo>
                    <a:pt x="5127" y="1464"/>
                  </a:lnTo>
                  <a:lnTo>
                    <a:pt x="5135" y="1474"/>
                  </a:lnTo>
                  <a:lnTo>
                    <a:pt x="5144" y="1483"/>
                  </a:lnTo>
                  <a:lnTo>
                    <a:pt x="5153" y="1491"/>
                  </a:lnTo>
                  <a:lnTo>
                    <a:pt x="5163" y="1498"/>
                  </a:lnTo>
                  <a:lnTo>
                    <a:pt x="5172" y="1505"/>
                  </a:lnTo>
                  <a:lnTo>
                    <a:pt x="5182" y="1511"/>
                  </a:lnTo>
                  <a:lnTo>
                    <a:pt x="5193" y="1516"/>
                  </a:lnTo>
                  <a:lnTo>
                    <a:pt x="5203" y="1521"/>
                  </a:lnTo>
                  <a:lnTo>
                    <a:pt x="5214" y="1525"/>
                  </a:lnTo>
                  <a:lnTo>
                    <a:pt x="5226" y="1528"/>
                  </a:lnTo>
                  <a:lnTo>
                    <a:pt x="5238" y="1532"/>
                  </a:lnTo>
                  <a:lnTo>
                    <a:pt x="5250" y="1534"/>
                  </a:lnTo>
                  <a:lnTo>
                    <a:pt x="5262" y="1535"/>
                  </a:lnTo>
                  <a:lnTo>
                    <a:pt x="5276" y="1535"/>
                  </a:lnTo>
                  <a:lnTo>
                    <a:pt x="5286" y="1535"/>
                  </a:lnTo>
                  <a:lnTo>
                    <a:pt x="5296" y="1534"/>
                  </a:lnTo>
                  <a:lnTo>
                    <a:pt x="5306" y="1532"/>
                  </a:lnTo>
                  <a:lnTo>
                    <a:pt x="5315" y="1529"/>
                  </a:lnTo>
                  <a:lnTo>
                    <a:pt x="5326" y="1527"/>
                  </a:lnTo>
                  <a:lnTo>
                    <a:pt x="5334" y="1523"/>
                  </a:lnTo>
                  <a:lnTo>
                    <a:pt x="5343" y="1519"/>
                  </a:lnTo>
                  <a:lnTo>
                    <a:pt x="5351" y="1515"/>
                  </a:lnTo>
                  <a:lnTo>
                    <a:pt x="5359" y="1510"/>
                  </a:lnTo>
                  <a:lnTo>
                    <a:pt x="5367" y="1504"/>
                  </a:lnTo>
                  <a:lnTo>
                    <a:pt x="5375" y="1498"/>
                  </a:lnTo>
                  <a:lnTo>
                    <a:pt x="5383" y="1491"/>
                  </a:lnTo>
                  <a:lnTo>
                    <a:pt x="5389" y="1484"/>
                  </a:lnTo>
                  <a:lnTo>
                    <a:pt x="5396" y="1476"/>
                  </a:lnTo>
                  <a:lnTo>
                    <a:pt x="5402" y="1467"/>
                  </a:lnTo>
                  <a:lnTo>
                    <a:pt x="5408" y="1458"/>
                  </a:lnTo>
                  <a:lnTo>
                    <a:pt x="5413" y="1449"/>
                  </a:lnTo>
                  <a:lnTo>
                    <a:pt x="5419" y="1439"/>
                  </a:lnTo>
                  <a:lnTo>
                    <a:pt x="5424" y="1429"/>
                  </a:lnTo>
                  <a:lnTo>
                    <a:pt x="5429" y="1418"/>
                  </a:lnTo>
                  <a:lnTo>
                    <a:pt x="5437" y="1394"/>
                  </a:lnTo>
                  <a:lnTo>
                    <a:pt x="5444" y="1368"/>
                  </a:lnTo>
                  <a:lnTo>
                    <a:pt x="5449" y="1340"/>
                  </a:lnTo>
                  <a:lnTo>
                    <a:pt x="5453" y="1312"/>
                  </a:lnTo>
                  <a:lnTo>
                    <a:pt x="5455" y="1280"/>
                  </a:lnTo>
                  <a:lnTo>
                    <a:pt x="5456" y="1248"/>
                  </a:lnTo>
                  <a:lnTo>
                    <a:pt x="5456" y="1227"/>
                  </a:lnTo>
                  <a:lnTo>
                    <a:pt x="5455" y="1208"/>
                  </a:lnTo>
                  <a:lnTo>
                    <a:pt x="5454" y="1190"/>
                  </a:lnTo>
                  <a:lnTo>
                    <a:pt x="5452" y="1171"/>
                  </a:lnTo>
                  <a:lnTo>
                    <a:pt x="5450" y="1153"/>
                  </a:lnTo>
                  <a:lnTo>
                    <a:pt x="5447" y="1135"/>
                  </a:lnTo>
                  <a:lnTo>
                    <a:pt x="5444" y="1118"/>
                  </a:lnTo>
                  <a:lnTo>
                    <a:pt x="5441" y="1101"/>
                  </a:lnTo>
                  <a:lnTo>
                    <a:pt x="5437" y="1085"/>
                  </a:lnTo>
                  <a:lnTo>
                    <a:pt x="5432" y="1070"/>
                  </a:lnTo>
                  <a:lnTo>
                    <a:pt x="5426" y="1055"/>
                  </a:lnTo>
                  <a:lnTo>
                    <a:pt x="5421" y="1040"/>
                  </a:lnTo>
                  <a:lnTo>
                    <a:pt x="5415" y="1026"/>
                  </a:lnTo>
                  <a:lnTo>
                    <a:pt x="5409" y="1013"/>
                  </a:lnTo>
                  <a:lnTo>
                    <a:pt x="5403" y="1000"/>
                  </a:lnTo>
                  <a:lnTo>
                    <a:pt x="5396" y="987"/>
                  </a:lnTo>
                  <a:lnTo>
                    <a:pt x="5389" y="976"/>
                  </a:lnTo>
                  <a:lnTo>
                    <a:pt x="5381" y="965"/>
                  </a:lnTo>
                  <a:lnTo>
                    <a:pt x="5372" y="955"/>
                  </a:lnTo>
                  <a:lnTo>
                    <a:pt x="5364" y="946"/>
                  </a:lnTo>
                  <a:lnTo>
                    <a:pt x="5355" y="937"/>
                  </a:lnTo>
                  <a:lnTo>
                    <a:pt x="5346" y="928"/>
                  </a:lnTo>
                  <a:lnTo>
                    <a:pt x="5337" y="920"/>
                  </a:lnTo>
                  <a:lnTo>
                    <a:pt x="5327" y="914"/>
                  </a:lnTo>
                  <a:lnTo>
                    <a:pt x="5316" y="908"/>
                  </a:lnTo>
                  <a:lnTo>
                    <a:pt x="5306" y="903"/>
                  </a:lnTo>
                  <a:lnTo>
                    <a:pt x="5296" y="898"/>
                  </a:lnTo>
                  <a:lnTo>
                    <a:pt x="5285" y="894"/>
                  </a:lnTo>
                  <a:lnTo>
                    <a:pt x="5274" y="892"/>
                  </a:lnTo>
                  <a:lnTo>
                    <a:pt x="5261" y="889"/>
                  </a:lnTo>
                  <a:lnTo>
                    <a:pt x="5250" y="888"/>
                  </a:lnTo>
                  <a:lnTo>
                    <a:pt x="5238" y="888"/>
                  </a:lnTo>
                  <a:lnTo>
                    <a:pt x="5228" y="888"/>
                  </a:lnTo>
                  <a:lnTo>
                    <a:pt x="5219" y="889"/>
                  </a:lnTo>
                  <a:lnTo>
                    <a:pt x="5208" y="890"/>
                  </a:lnTo>
                  <a:lnTo>
                    <a:pt x="5200" y="892"/>
                  </a:lnTo>
                  <a:lnTo>
                    <a:pt x="5191" y="895"/>
                  </a:lnTo>
                  <a:lnTo>
                    <a:pt x="5182" y="898"/>
                  </a:lnTo>
                  <a:lnTo>
                    <a:pt x="5174" y="901"/>
                  </a:lnTo>
                  <a:lnTo>
                    <a:pt x="5166" y="905"/>
                  </a:lnTo>
                  <a:lnTo>
                    <a:pt x="5157" y="909"/>
                  </a:lnTo>
                  <a:lnTo>
                    <a:pt x="5150" y="914"/>
                  </a:lnTo>
                  <a:lnTo>
                    <a:pt x="5143" y="920"/>
                  </a:lnTo>
                  <a:lnTo>
                    <a:pt x="5136" y="926"/>
                  </a:lnTo>
                  <a:lnTo>
                    <a:pt x="5129" y="933"/>
                  </a:lnTo>
                  <a:lnTo>
                    <a:pt x="5122" y="940"/>
                  </a:lnTo>
                  <a:lnTo>
                    <a:pt x="5116" y="948"/>
                  </a:lnTo>
                  <a:lnTo>
                    <a:pt x="5110" y="956"/>
                  </a:lnTo>
                  <a:lnTo>
                    <a:pt x="5098" y="973"/>
                  </a:lnTo>
                  <a:lnTo>
                    <a:pt x="5088" y="993"/>
                  </a:lnTo>
                  <a:lnTo>
                    <a:pt x="5079" y="1014"/>
                  </a:lnTo>
                  <a:lnTo>
                    <a:pt x="5071" y="1036"/>
                  </a:lnTo>
                  <a:lnTo>
                    <a:pt x="5065" y="1062"/>
                  </a:lnTo>
                  <a:lnTo>
                    <a:pt x="5060" y="1087"/>
                  </a:lnTo>
                  <a:lnTo>
                    <a:pt x="5055" y="1116"/>
                  </a:lnTo>
                  <a:lnTo>
                    <a:pt x="5052" y="1145"/>
                  </a:lnTo>
                  <a:close/>
                  <a:moveTo>
                    <a:pt x="5767" y="817"/>
                  </a:moveTo>
                  <a:lnTo>
                    <a:pt x="5797" y="818"/>
                  </a:lnTo>
                  <a:lnTo>
                    <a:pt x="5821" y="819"/>
                  </a:lnTo>
                  <a:lnTo>
                    <a:pt x="5844" y="820"/>
                  </a:lnTo>
                  <a:lnTo>
                    <a:pt x="5870" y="820"/>
                  </a:lnTo>
                  <a:lnTo>
                    <a:pt x="5890" y="820"/>
                  </a:lnTo>
                  <a:lnTo>
                    <a:pt x="5912" y="819"/>
                  </a:lnTo>
                  <a:lnTo>
                    <a:pt x="5933" y="818"/>
                  </a:lnTo>
                  <a:lnTo>
                    <a:pt x="5954" y="817"/>
                  </a:lnTo>
                  <a:lnTo>
                    <a:pt x="5971" y="817"/>
                  </a:lnTo>
                  <a:lnTo>
                    <a:pt x="6091" y="1267"/>
                  </a:lnTo>
                  <a:lnTo>
                    <a:pt x="6097" y="1289"/>
                  </a:lnTo>
                  <a:lnTo>
                    <a:pt x="6102" y="1308"/>
                  </a:lnTo>
                  <a:lnTo>
                    <a:pt x="6106" y="1326"/>
                  </a:lnTo>
                  <a:lnTo>
                    <a:pt x="6110" y="1343"/>
                  </a:lnTo>
                  <a:lnTo>
                    <a:pt x="6113" y="1361"/>
                  </a:lnTo>
                  <a:lnTo>
                    <a:pt x="6118" y="1380"/>
                  </a:lnTo>
                  <a:lnTo>
                    <a:pt x="6122" y="1401"/>
                  </a:lnTo>
                  <a:lnTo>
                    <a:pt x="6126" y="1428"/>
                  </a:lnTo>
                  <a:lnTo>
                    <a:pt x="6132" y="1398"/>
                  </a:lnTo>
                  <a:lnTo>
                    <a:pt x="6136" y="1372"/>
                  </a:lnTo>
                  <a:lnTo>
                    <a:pt x="6141" y="1349"/>
                  </a:lnTo>
                  <a:lnTo>
                    <a:pt x="6145" y="1329"/>
                  </a:lnTo>
                  <a:lnTo>
                    <a:pt x="6149" y="1311"/>
                  </a:lnTo>
                  <a:lnTo>
                    <a:pt x="6152" y="1296"/>
                  </a:lnTo>
                  <a:lnTo>
                    <a:pt x="6156" y="1280"/>
                  </a:lnTo>
                  <a:lnTo>
                    <a:pt x="6161" y="1266"/>
                  </a:lnTo>
                  <a:lnTo>
                    <a:pt x="6297" y="817"/>
                  </a:lnTo>
                  <a:lnTo>
                    <a:pt x="6310" y="817"/>
                  </a:lnTo>
                  <a:lnTo>
                    <a:pt x="6330" y="818"/>
                  </a:lnTo>
                  <a:lnTo>
                    <a:pt x="6350" y="819"/>
                  </a:lnTo>
                  <a:lnTo>
                    <a:pt x="6371" y="820"/>
                  </a:lnTo>
                  <a:lnTo>
                    <a:pt x="6391" y="820"/>
                  </a:lnTo>
                  <a:lnTo>
                    <a:pt x="6410" y="820"/>
                  </a:lnTo>
                  <a:lnTo>
                    <a:pt x="6427" y="820"/>
                  </a:lnTo>
                  <a:lnTo>
                    <a:pt x="6445" y="819"/>
                  </a:lnTo>
                  <a:lnTo>
                    <a:pt x="6467" y="817"/>
                  </a:lnTo>
                  <a:lnTo>
                    <a:pt x="6619" y="1291"/>
                  </a:lnTo>
                  <a:lnTo>
                    <a:pt x="6626" y="1312"/>
                  </a:lnTo>
                  <a:lnTo>
                    <a:pt x="6633" y="1339"/>
                  </a:lnTo>
                  <a:lnTo>
                    <a:pt x="6643" y="1375"/>
                  </a:lnTo>
                  <a:lnTo>
                    <a:pt x="6658" y="1426"/>
                  </a:lnTo>
                  <a:lnTo>
                    <a:pt x="6688" y="1313"/>
                  </a:lnTo>
                  <a:lnTo>
                    <a:pt x="6713" y="1219"/>
                  </a:lnTo>
                  <a:lnTo>
                    <a:pt x="6734" y="1143"/>
                  </a:lnTo>
                  <a:lnTo>
                    <a:pt x="6750" y="1076"/>
                  </a:lnTo>
                  <a:lnTo>
                    <a:pt x="6766" y="1015"/>
                  </a:lnTo>
                  <a:lnTo>
                    <a:pt x="6780" y="955"/>
                  </a:lnTo>
                  <a:lnTo>
                    <a:pt x="6794" y="890"/>
                  </a:lnTo>
                  <a:lnTo>
                    <a:pt x="6810" y="817"/>
                  </a:lnTo>
                  <a:lnTo>
                    <a:pt x="6828" y="819"/>
                  </a:lnTo>
                  <a:lnTo>
                    <a:pt x="6843" y="820"/>
                  </a:lnTo>
                  <a:lnTo>
                    <a:pt x="6858" y="820"/>
                  </a:lnTo>
                  <a:lnTo>
                    <a:pt x="6874" y="820"/>
                  </a:lnTo>
                  <a:lnTo>
                    <a:pt x="6894" y="820"/>
                  </a:lnTo>
                  <a:lnTo>
                    <a:pt x="6915" y="819"/>
                  </a:lnTo>
                  <a:lnTo>
                    <a:pt x="6935" y="819"/>
                  </a:lnTo>
                  <a:lnTo>
                    <a:pt x="6955" y="819"/>
                  </a:lnTo>
                  <a:lnTo>
                    <a:pt x="6972" y="817"/>
                  </a:lnTo>
                  <a:lnTo>
                    <a:pt x="6942" y="917"/>
                  </a:lnTo>
                  <a:lnTo>
                    <a:pt x="6740" y="1571"/>
                  </a:lnTo>
                  <a:lnTo>
                    <a:pt x="6727" y="1609"/>
                  </a:lnTo>
                  <a:lnTo>
                    <a:pt x="6711" y="1609"/>
                  </a:lnTo>
                  <a:lnTo>
                    <a:pt x="6690" y="1608"/>
                  </a:lnTo>
                  <a:lnTo>
                    <a:pt x="6671" y="1607"/>
                  </a:lnTo>
                  <a:lnTo>
                    <a:pt x="6651" y="1606"/>
                  </a:lnTo>
                  <a:lnTo>
                    <a:pt x="6631" y="1606"/>
                  </a:lnTo>
                  <a:lnTo>
                    <a:pt x="6613" y="1606"/>
                  </a:lnTo>
                  <a:lnTo>
                    <a:pt x="6598" y="1607"/>
                  </a:lnTo>
                  <a:lnTo>
                    <a:pt x="6581" y="1608"/>
                  </a:lnTo>
                  <a:lnTo>
                    <a:pt x="6561" y="1609"/>
                  </a:lnTo>
                  <a:lnTo>
                    <a:pt x="6407" y="1148"/>
                  </a:lnTo>
                  <a:lnTo>
                    <a:pt x="6405" y="1140"/>
                  </a:lnTo>
                  <a:lnTo>
                    <a:pt x="6401" y="1129"/>
                  </a:lnTo>
                  <a:lnTo>
                    <a:pt x="6393" y="1101"/>
                  </a:lnTo>
                  <a:lnTo>
                    <a:pt x="6387" y="1079"/>
                  </a:lnTo>
                  <a:lnTo>
                    <a:pt x="6382" y="1061"/>
                  </a:lnTo>
                  <a:lnTo>
                    <a:pt x="6377" y="1043"/>
                  </a:lnTo>
                  <a:lnTo>
                    <a:pt x="6373" y="1026"/>
                  </a:lnTo>
                  <a:lnTo>
                    <a:pt x="6369" y="1009"/>
                  </a:lnTo>
                  <a:lnTo>
                    <a:pt x="6364" y="988"/>
                  </a:lnTo>
                  <a:lnTo>
                    <a:pt x="6359" y="965"/>
                  </a:lnTo>
                  <a:lnTo>
                    <a:pt x="6355" y="985"/>
                  </a:lnTo>
                  <a:lnTo>
                    <a:pt x="6351" y="1003"/>
                  </a:lnTo>
                  <a:lnTo>
                    <a:pt x="6348" y="1018"/>
                  </a:lnTo>
                  <a:lnTo>
                    <a:pt x="6345" y="1029"/>
                  </a:lnTo>
                  <a:lnTo>
                    <a:pt x="6342" y="1040"/>
                  </a:lnTo>
                  <a:lnTo>
                    <a:pt x="6335" y="1064"/>
                  </a:lnTo>
                  <a:lnTo>
                    <a:pt x="6324" y="1101"/>
                  </a:lnTo>
                  <a:lnTo>
                    <a:pt x="6310" y="1152"/>
                  </a:lnTo>
                  <a:lnTo>
                    <a:pt x="6179" y="1609"/>
                  </a:lnTo>
                  <a:lnTo>
                    <a:pt x="6155" y="1607"/>
                  </a:lnTo>
                  <a:lnTo>
                    <a:pt x="6136" y="1606"/>
                  </a:lnTo>
                  <a:lnTo>
                    <a:pt x="6118" y="1606"/>
                  </a:lnTo>
                  <a:lnTo>
                    <a:pt x="6096" y="1606"/>
                  </a:lnTo>
                  <a:lnTo>
                    <a:pt x="6075" y="1606"/>
                  </a:lnTo>
                  <a:lnTo>
                    <a:pt x="6056" y="1606"/>
                  </a:lnTo>
                  <a:lnTo>
                    <a:pt x="6037" y="1607"/>
                  </a:lnTo>
                  <a:lnTo>
                    <a:pt x="6014" y="1609"/>
                  </a:lnTo>
                  <a:lnTo>
                    <a:pt x="6002" y="1568"/>
                  </a:lnTo>
                  <a:lnTo>
                    <a:pt x="5894" y="1209"/>
                  </a:lnTo>
                  <a:lnTo>
                    <a:pt x="5793" y="899"/>
                  </a:lnTo>
                  <a:lnTo>
                    <a:pt x="5767" y="817"/>
                  </a:lnTo>
                  <a:close/>
                  <a:moveTo>
                    <a:pt x="8253" y="1609"/>
                  </a:moveTo>
                  <a:lnTo>
                    <a:pt x="8224" y="1608"/>
                  </a:lnTo>
                  <a:lnTo>
                    <a:pt x="8202" y="1607"/>
                  </a:lnTo>
                  <a:lnTo>
                    <a:pt x="8182" y="1606"/>
                  </a:lnTo>
                  <a:lnTo>
                    <a:pt x="8158" y="1606"/>
                  </a:lnTo>
                  <a:lnTo>
                    <a:pt x="8135" y="1606"/>
                  </a:lnTo>
                  <a:lnTo>
                    <a:pt x="8113" y="1607"/>
                  </a:lnTo>
                  <a:lnTo>
                    <a:pt x="8090" y="1608"/>
                  </a:lnTo>
                  <a:lnTo>
                    <a:pt x="8061" y="1609"/>
                  </a:lnTo>
                  <a:lnTo>
                    <a:pt x="8062" y="1571"/>
                  </a:lnTo>
                  <a:lnTo>
                    <a:pt x="8063" y="1537"/>
                  </a:lnTo>
                  <a:lnTo>
                    <a:pt x="8063" y="1498"/>
                  </a:lnTo>
                  <a:lnTo>
                    <a:pt x="8064" y="1454"/>
                  </a:lnTo>
                  <a:lnTo>
                    <a:pt x="8064" y="1405"/>
                  </a:lnTo>
                  <a:lnTo>
                    <a:pt x="8065" y="1352"/>
                  </a:lnTo>
                  <a:lnTo>
                    <a:pt x="8065" y="1294"/>
                  </a:lnTo>
                  <a:lnTo>
                    <a:pt x="8065" y="1229"/>
                  </a:lnTo>
                  <a:lnTo>
                    <a:pt x="8066" y="1160"/>
                  </a:lnTo>
                  <a:lnTo>
                    <a:pt x="8065" y="1103"/>
                  </a:lnTo>
                  <a:lnTo>
                    <a:pt x="8065" y="1066"/>
                  </a:lnTo>
                  <a:lnTo>
                    <a:pt x="8063" y="1039"/>
                  </a:lnTo>
                  <a:lnTo>
                    <a:pt x="8061" y="1013"/>
                  </a:lnTo>
                  <a:lnTo>
                    <a:pt x="8059" y="1000"/>
                  </a:lnTo>
                  <a:lnTo>
                    <a:pt x="8056" y="988"/>
                  </a:lnTo>
                  <a:lnTo>
                    <a:pt x="8053" y="976"/>
                  </a:lnTo>
                  <a:lnTo>
                    <a:pt x="8049" y="966"/>
                  </a:lnTo>
                  <a:lnTo>
                    <a:pt x="8045" y="956"/>
                  </a:lnTo>
                  <a:lnTo>
                    <a:pt x="8039" y="948"/>
                  </a:lnTo>
                  <a:lnTo>
                    <a:pt x="8034" y="940"/>
                  </a:lnTo>
                  <a:lnTo>
                    <a:pt x="8027" y="932"/>
                  </a:lnTo>
                  <a:lnTo>
                    <a:pt x="8019" y="925"/>
                  </a:lnTo>
                  <a:lnTo>
                    <a:pt x="8011" y="919"/>
                  </a:lnTo>
                  <a:lnTo>
                    <a:pt x="8003" y="915"/>
                  </a:lnTo>
                  <a:lnTo>
                    <a:pt x="7994" y="911"/>
                  </a:lnTo>
                  <a:lnTo>
                    <a:pt x="7985" y="908"/>
                  </a:lnTo>
                  <a:lnTo>
                    <a:pt x="7974" y="906"/>
                  </a:lnTo>
                  <a:lnTo>
                    <a:pt x="7963" y="904"/>
                  </a:lnTo>
                  <a:lnTo>
                    <a:pt x="7951" y="904"/>
                  </a:lnTo>
                  <a:lnTo>
                    <a:pt x="7937" y="905"/>
                  </a:lnTo>
                  <a:lnTo>
                    <a:pt x="7924" y="907"/>
                  </a:lnTo>
                  <a:lnTo>
                    <a:pt x="7910" y="911"/>
                  </a:lnTo>
                  <a:lnTo>
                    <a:pt x="7898" y="916"/>
                  </a:lnTo>
                  <a:lnTo>
                    <a:pt x="7886" y="923"/>
                  </a:lnTo>
                  <a:lnTo>
                    <a:pt x="7875" y="932"/>
                  </a:lnTo>
                  <a:lnTo>
                    <a:pt x="7865" y="941"/>
                  </a:lnTo>
                  <a:lnTo>
                    <a:pt x="7854" y="952"/>
                  </a:lnTo>
                  <a:lnTo>
                    <a:pt x="7844" y="965"/>
                  </a:lnTo>
                  <a:lnTo>
                    <a:pt x="7835" y="979"/>
                  </a:lnTo>
                  <a:lnTo>
                    <a:pt x="7827" y="995"/>
                  </a:lnTo>
                  <a:lnTo>
                    <a:pt x="7820" y="1010"/>
                  </a:lnTo>
                  <a:lnTo>
                    <a:pt x="7814" y="1025"/>
                  </a:lnTo>
                  <a:lnTo>
                    <a:pt x="7807" y="1041"/>
                  </a:lnTo>
                  <a:lnTo>
                    <a:pt x="7803" y="1059"/>
                  </a:lnTo>
                  <a:lnTo>
                    <a:pt x="7799" y="1076"/>
                  </a:lnTo>
                  <a:lnTo>
                    <a:pt x="7796" y="1092"/>
                  </a:lnTo>
                  <a:lnTo>
                    <a:pt x="7794" y="1112"/>
                  </a:lnTo>
                  <a:lnTo>
                    <a:pt x="7792" y="1136"/>
                  </a:lnTo>
                  <a:lnTo>
                    <a:pt x="7789" y="1169"/>
                  </a:lnTo>
                  <a:lnTo>
                    <a:pt x="7788" y="1574"/>
                  </a:lnTo>
                  <a:lnTo>
                    <a:pt x="7788" y="1609"/>
                  </a:lnTo>
                  <a:lnTo>
                    <a:pt x="7760" y="1607"/>
                  </a:lnTo>
                  <a:lnTo>
                    <a:pt x="7737" y="1606"/>
                  </a:lnTo>
                  <a:lnTo>
                    <a:pt x="7716" y="1606"/>
                  </a:lnTo>
                  <a:lnTo>
                    <a:pt x="7693" y="1606"/>
                  </a:lnTo>
                  <a:lnTo>
                    <a:pt x="7669" y="1606"/>
                  </a:lnTo>
                  <a:lnTo>
                    <a:pt x="7647" y="1606"/>
                  </a:lnTo>
                  <a:lnTo>
                    <a:pt x="7623" y="1607"/>
                  </a:lnTo>
                  <a:lnTo>
                    <a:pt x="7594" y="1609"/>
                  </a:lnTo>
                  <a:lnTo>
                    <a:pt x="7594" y="1571"/>
                  </a:lnTo>
                  <a:lnTo>
                    <a:pt x="7595" y="1540"/>
                  </a:lnTo>
                  <a:lnTo>
                    <a:pt x="7596" y="1503"/>
                  </a:lnTo>
                  <a:lnTo>
                    <a:pt x="7597" y="1460"/>
                  </a:lnTo>
                  <a:lnTo>
                    <a:pt x="7597" y="1412"/>
                  </a:lnTo>
                  <a:lnTo>
                    <a:pt x="7599" y="1357"/>
                  </a:lnTo>
                  <a:lnTo>
                    <a:pt x="7599" y="1296"/>
                  </a:lnTo>
                  <a:lnTo>
                    <a:pt x="7600" y="1229"/>
                  </a:lnTo>
                  <a:lnTo>
                    <a:pt x="7600" y="1156"/>
                  </a:lnTo>
                  <a:lnTo>
                    <a:pt x="7600" y="1145"/>
                  </a:lnTo>
                  <a:lnTo>
                    <a:pt x="7600" y="1097"/>
                  </a:lnTo>
                  <a:lnTo>
                    <a:pt x="7599" y="1065"/>
                  </a:lnTo>
                  <a:lnTo>
                    <a:pt x="7597" y="1039"/>
                  </a:lnTo>
                  <a:lnTo>
                    <a:pt x="7594" y="1013"/>
                  </a:lnTo>
                  <a:lnTo>
                    <a:pt x="7592" y="1001"/>
                  </a:lnTo>
                  <a:lnTo>
                    <a:pt x="7589" y="988"/>
                  </a:lnTo>
                  <a:lnTo>
                    <a:pt x="7586" y="977"/>
                  </a:lnTo>
                  <a:lnTo>
                    <a:pt x="7582" y="967"/>
                  </a:lnTo>
                  <a:lnTo>
                    <a:pt x="7578" y="957"/>
                  </a:lnTo>
                  <a:lnTo>
                    <a:pt x="7573" y="948"/>
                  </a:lnTo>
                  <a:lnTo>
                    <a:pt x="7567" y="940"/>
                  </a:lnTo>
                  <a:lnTo>
                    <a:pt x="7561" y="933"/>
                  </a:lnTo>
                  <a:lnTo>
                    <a:pt x="7554" y="926"/>
                  </a:lnTo>
                  <a:lnTo>
                    <a:pt x="7547" y="920"/>
                  </a:lnTo>
                  <a:lnTo>
                    <a:pt x="7538" y="915"/>
                  </a:lnTo>
                  <a:lnTo>
                    <a:pt x="7529" y="911"/>
                  </a:lnTo>
                  <a:lnTo>
                    <a:pt x="7520" y="908"/>
                  </a:lnTo>
                  <a:lnTo>
                    <a:pt x="7511" y="906"/>
                  </a:lnTo>
                  <a:lnTo>
                    <a:pt x="7501" y="904"/>
                  </a:lnTo>
                  <a:lnTo>
                    <a:pt x="7489" y="904"/>
                  </a:lnTo>
                  <a:lnTo>
                    <a:pt x="7476" y="905"/>
                  </a:lnTo>
                  <a:lnTo>
                    <a:pt x="7464" y="907"/>
                  </a:lnTo>
                  <a:lnTo>
                    <a:pt x="7452" y="911"/>
                  </a:lnTo>
                  <a:lnTo>
                    <a:pt x="7440" y="916"/>
                  </a:lnTo>
                  <a:lnTo>
                    <a:pt x="7428" y="923"/>
                  </a:lnTo>
                  <a:lnTo>
                    <a:pt x="7418" y="932"/>
                  </a:lnTo>
                  <a:lnTo>
                    <a:pt x="7407" y="942"/>
                  </a:lnTo>
                  <a:lnTo>
                    <a:pt x="7398" y="954"/>
                  </a:lnTo>
                  <a:lnTo>
                    <a:pt x="7388" y="966"/>
                  </a:lnTo>
                  <a:lnTo>
                    <a:pt x="7379" y="980"/>
                  </a:lnTo>
                  <a:lnTo>
                    <a:pt x="7371" y="995"/>
                  </a:lnTo>
                  <a:lnTo>
                    <a:pt x="7364" y="1010"/>
                  </a:lnTo>
                  <a:lnTo>
                    <a:pt x="7357" y="1025"/>
                  </a:lnTo>
                  <a:lnTo>
                    <a:pt x="7352" y="1041"/>
                  </a:lnTo>
                  <a:lnTo>
                    <a:pt x="7347" y="1059"/>
                  </a:lnTo>
                  <a:lnTo>
                    <a:pt x="7343" y="1076"/>
                  </a:lnTo>
                  <a:lnTo>
                    <a:pt x="7340" y="1093"/>
                  </a:lnTo>
                  <a:lnTo>
                    <a:pt x="7337" y="1113"/>
                  </a:lnTo>
                  <a:lnTo>
                    <a:pt x="7335" y="1137"/>
                  </a:lnTo>
                  <a:lnTo>
                    <a:pt x="7331" y="1169"/>
                  </a:lnTo>
                  <a:lnTo>
                    <a:pt x="7332" y="1358"/>
                  </a:lnTo>
                  <a:lnTo>
                    <a:pt x="7332" y="1412"/>
                  </a:lnTo>
                  <a:lnTo>
                    <a:pt x="7332" y="1454"/>
                  </a:lnTo>
                  <a:lnTo>
                    <a:pt x="7332" y="1488"/>
                  </a:lnTo>
                  <a:lnTo>
                    <a:pt x="7334" y="1515"/>
                  </a:lnTo>
                  <a:lnTo>
                    <a:pt x="7334" y="1539"/>
                  </a:lnTo>
                  <a:lnTo>
                    <a:pt x="7335" y="1560"/>
                  </a:lnTo>
                  <a:lnTo>
                    <a:pt x="7335" y="1583"/>
                  </a:lnTo>
                  <a:lnTo>
                    <a:pt x="7336" y="1609"/>
                  </a:lnTo>
                  <a:lnTo>
                    <a:pt x="7301" y="1607"/>
                  </a:lnTo>
                  <a:lnTo>
                    <a:pt x="7274" y="1606"/>
                  </a:lnTo>
                  <a:lnTo>
                    <a:pt x="7251" y="1606"/>
                  </a:lnTo>
                  <a:lnTo>
                    <a:pt x="7223" y="1606"/>
                  </a:lnTo>
                  <a:lnTo>
                    <a:pt x="7203" y="1606"/>
                  </a:lnTo>
                  <a:lnTo>
                    <a:pt x="7185" y="1606"/>
                  </a:lnTo>
                  <a:lnTo>
                    <a:pt x="7166" y="1607"/>
                  </a:lnTo>
                  <a:lnTo>
                    <a:pt x="7142" y="1609"/>
                  </a:lnTo>
                  <a:lnTo>
                    <a:pt x="7144" y="1540"/>
                  </a:lnTo>
                  <a:lnTo>
                    <a:pt x="7149" y="1126"/>
                  </a:lnTo>
                  <a:lnTo>
                    <a:pt x="7149" y="1094"/>
                  </a:lnTo>
                  <a:lnTo>
                    <a:pt x="7149" y="1052"/>
                  </a:lnTo>
                  <a:lnTo>
                    <a:pt x="7148" y="1015"/>
                  </a:lnTo>
                  <a:lnTo>
                    <a:pt x="7148" y="983"/>
                  </a:lnTo>
                  <a:lnTo>
                    <a:pt x="7146" y="955"/>
                  </a:lnTo>
                  <a:lnTo>
                    <a:pt x="7144" y="925"/>
                  </a:lnTo>
                  <a:lnTo>
                    <a:pt x="7141" y="895"/>
                  </a:lnTo>
                  <a:lnTo>
                    <a:pt x="7138" y="859"/>
                  </a:lnTo>
                  <a:lnTo>
                    <a:pt x="7133" y="817"/>
                  </a:lnTo>
                  <a:lnTo>
                    <a:pt x="7151" y="819"/>
                  </a:lnTo>
                  <a:lnTo>
                    <a:pt x="7165" y="820"/>
                  </a:lnTo>
                  <a:lnTo>
                    <a:pt x="7179" y="820"/>
                  </a:lnTo>
                  <a:lnTo>
                    <a:pt x="7194" y="820"/>
                  </a:lnTo>
                  <a:lnTo>
                    <a:pt x="7213" y="820"/>
                  </a:lnTo>
                  <a:lnTo>
                    <a:pt x="7234" y="819"/>
                  </a:lnTo>
                  <a:lnTo>
                    <a:pt x="7255" y="818"/>
                  </a:lnTo>
                  <a:lnTo>
                    <a:pt x="7278" y="817"/>
                  </a:lnTo>
                  <a:lnTo>
                    <a:pt x="7293" y="817"/>
                  </a:lnTo>
                  <a:lnTo>
                    <a:pt x="7296" y="839"/>
                  </a:lnTo>
                  <a:lnTo>
                    <a:pt x="7298" y="859"/>
                  </a:lnTo>
                  <a:lnTo>
                    <a:pt x="7300" y="877"/>
                  </a:lnTo>
                  <a:lnTo>
                    <a:pt x="7301" y="894"/>
                  </a:lnTo>
                  <a:lnTo>
                    <a:pt x="7302" y="911"/>
                  </a:lnTo>
                  <a:lnTo>
                    <a:pt x="7303" y="928"/>
                  </a:lnTo>
                  <a:lnTo>
                    <a:pt x="7304" y="950"/>
                  </a:lnTo>
                  <a:lnTo>
                    <a:pt x="7305" y="973"/>
                  </a:lnTo>
                  <a:lnTo>
                    <a:pt x="7314" y="952"/>
                  </a:lnTo>
                  <a:lnTo>
                    <a:pt x="7323" y="933"/>
                  </a:lnTo>
                  <a:lnTo>
                    <a:pt x="7335" y="914"/>
                  </a:lnTo>
                  <a:lnTo>
                    <a:pt x="7346" y="897"/>
                  </a:lnTo>
                  <a:lnTo>
                    <a:pt x="7358" y="881"/>
                  </a:lnTo>
                  <a:lnTo>
                    <a:pt x="7370" y="866"/>
                  </a:lnTo>
                  <a:lnTo>
                    <a:pt x="7384" y="853"/>
                  </a:lnTo>
                  <a:lnTo>
                    <a:pt x="7399" y="842"/>
                  </a:lnTo>
                  <a:lnTo>
                    <a:pt x="7414" y="832"/>
                  </a:lnTo>
                  <a:lnTo>
                    <a:pt x="7430" y="823"/>
                  </a:lnTo>
                  <a:lnTo>
                    <a:pt x="7448" y="816"/>
                  </a:lnTo>
                  <a:lnTo>
                    <a:pt x="7465" y="809"/>
                  </a:lnTo>
                  <a:lnTo>
                    <a:pt x="7484" y="804"/>
                  </a:lnTo>
                  <a:lnTo>
                    <a:pt x="7504" y="801"/>
                  </a:lnTo>
                  <a:lnTo>
                    <a:pt x="7525" y="799"/>
                  </a:lnTo>
                  <a:lnTo>
                    <a:pt x="7547" y="798"/>
                  </a:lnTo>
                  <a:lnTo>
                    <a:pt x="7568" y="799"/>
                  </a:lnTo>
                  <a:lnTo>
                    <a:pt x="7588" y="801"/>
                  </a:lnTo>
                  <a:lnTo>
                    <a:pt x="7609" y="805"/>
                  </a:lnTo>
                  <a:lnTo>
                    <a:pt x="7627" y="811"/>
                  </a:lnTo>
                  <a:lnTo>
                    <a:pt x="7645" y="818"/>
                  </a:lnTo>
                  <a:lnTo>
                    <a:pt x="7662" y="826"/>
                  </a:lnTo>
                  <a:lnTo>
                    <a:pt x="7678" y="835"/>
                  </a:lnTo>
                  <a:lnTo>
                    <a:pt x="7692" y="845"/>
                  </a:lnTo>
                  <a:lnTo>
                    <a:pt x="7706" y="857"/>
                  </a:lnTo>
                  <a:lnTo>
                    <a:pt x="7718" y="871"/>
                  </a:lnTo>
                  <a:lnTo>
                    <a:pt x="7728" y="884"/>
                  </a:lnTo>
                  <a:lnTo>
                    <a:pt x="7737" y="899"/>
                  </a:lnTo>
                  <a:lnTo>
                    <a:pt x="7745" y="915"/>
                  </a:lnTo>
                  <a:lnTo>
                    <a:pt x="7751" y="933"/>
                  </a:lnTo>
                  <a:lnTo>
                    <a:pt x="7756" y="951"/>
                  </a:lnTo>
                  <a:lnTo>
                    <a:pt x="7760" y="970"/>
                  </a:lnTo>
                  <a:lnTo>
                    <a:pt x="7763" y="981"/>
                  </a:lnTo>
                  <a:lnTo>
                    <a:pt x="7773" y="958"/>
                  </a:lnTo>
                  <a:lnTo>
                    <a:pt x="7783" y="937"/>
                  </a:lnTo>
                  <a:lnTo>
                    <a:pt x="7794" y="917"/>
                  </a:lnTo>
                  <a:lnTo>
                    <a:pt x="7805" y="899"/>
                  </a:lnTo>
                  <a:lnTo>
                    <a:pt x="7819" y="882"/>
                  </a:lnTo>
                  <a:lnTo>
                    <a:pt x="7832" y="867"/>
                  </a:lnTo>
                  <a:lnTo>
                    <a:pt x="7846" y="853"/>
                  </a:lnTo>
                  <a:lnTo>
                    <a:pt x="7861" y="842"/>
                  </a:lnTo>
                  <a:lnTo>
                    <a:pt x="7878" y="831"/>
                  </a:lnTo>
                  <a:lnTo>
                    <a:pt x="7895" y="823"/>
                  </a:lnTo>
                  <a:lnTo>
                    <a:pt x="7913" y="815"/>
                  </a:lnTo>
                  <a:lnTo>
                    <a:pt x="7934" y="808"/>
                  </a:lnTo>
                  <a:lnTo>
                    <a:pt x="7954" y="804"/>
                  </a:lnTo>
                  <a:lnTo>
                    <a:pt x="7976" y="801"/>
                  </a:lnTo>
                  <a:lnTo>
                    <a:pt x="7999" y="799"/>
                  </a:lnTo>
                  <a:lnTo>
                    <a:pt x="8023" y="798"/>
                  </a:lnTo>
                  <a:lnTo>
                    <a:pt x="8036" y="798"/>
                  </a:lnTo>
                  <a:lnTo>
                    <a:pt x="8049" y="799"/>
                  </a:lnTo>
                  <a:lnTo>
                    <a:pt x="8061" y="800"/>
                  </a:lnTo>
                  <a:lnTo>
                    <a:pt x="8073" y="802"/>
                  </a:lnTo>
                  <a:lnTo>
                    <a:pt x="8086" y="804"/>
                  </a:lnTo>
                  <a:lnTo>
                    <a:pt x="8097" y="807"/>
                  </a:lnTo>
                  <a:lnTo>
                    <a:pt x="8108" y="811"/>
                  </a:lnTo>
                  <a:lnTo>
                    <a:pt x="8119" y="815"/>
                  </a:lnTo>
                  <a:lnTo>
                    <a:pt x="8130" y="819"/>
                  </a:lnTo>
                  <a:lnTo>
                    <a:pt x="8140" y="824"/>
                  </a:lnTo>
                  <a:lnTo>
                    <a:pt x="8149" y="830"/>
                  </a:lnTo>
                  <a:lnTo>
                    <a:pt x="8158" y="835"/>
                  </a:lnTo>
                  <a:lnTo>
                    <a:pt x="8167" y="842"/>
                  </a:lnTo>
                  <a:lnTo>
                    <a:pt x="8175" y="849"/>
                  </a:lnTo>
                  <a:lnTo>
                    <a:pt x="8184" y="856"/>
                  </a:lnTo>
                  <a:lnTo>
                    <a:pt x="8192" y="864"/>
                  </a:lnTo>
                  <a:lnTo>
                    <a:pt x="8200" y="875"/>
                  </a:lnTo>
                  <a:lnTo>
                    <a:pt x="8207" y="884"/>
                  </a:lnTo>
                  <a:lnTo>
                    <a:pt x="8214" y="894"/>
                  </a:lnTo>
                  <a:lnTo>
                    <a:pt x="8220" y="905"/>
                  </a:lnTo>
                  <a:lnTo>
                    <a:pt x="8226" y="916"/>
                  </a:lnTo>
                  <a:lnTo>
                    <a:pt x="8231" y="927"/>
                  </a:lnTo>
                  <a:lnTo>
                    <a:pt x="8236" y="940"/>
                  </a:lnTo>
                  <a:lnTo>
                    <a:pt x="8240" y="953"/>
                  </a:lnTo>
                  <a:lnTo>
                    <a:pt x="8244" y="966"/>
                  </a:lnTo>
                  <a:lnTo>
                    <a:pt x="8247" y="980"/>
                  </a:lnTo>
                  <a:lnTo>
                    <a:pt x="8249" y="996"/>
                  </a:lnTo>
                  <a:lnTo>
                    <a:pt x="8251" y="1012"/>
                  </a:lnTo>
                  <a:lnTo>
                    <a:pt x="8254" y="1046"/>
                  </a:lnTo>
                  <a:lnTo>
                    <a:pt x="8255" y="1086"/>
                  </a:lnTo>
                  <a:lnTo>
                    <a:pt x="8255" y="1101"/>
                  </a:lnTo>
                  <a:lnTo>
                    <a:pt x="8254" y="1118"/>
                  </a:lnTo>
                  <a:lnTo>
                    <a:pt x="8254" y="1136"/>
                  </a:lnTo>
                  <a:lnTo>
                    <a:pt x="8253" y="1155"/>
                  </a:lnTo>
                  <a:lnTo>
                    <a:pt x="8252" y="1226"/>
                  </a:lnTo>
                  <a:lnTo>
                    <a:pt x="8251" y="1293"/>
                  </a:lnTo>
                  <a:lnTo>
                    <a:pt x="8251" y="1353"/>
                  </a:lnTo>
                  <a:lnTo>
                    <a:pt x="8250" y="1408"/>
                  </a:lnTo>
                  <a:lnTo>
                    <a:pt x="8250" y="1457"/>
                  </a:lnTo>
                  <a:lnTo>
                    <a:pt x="8250" y="1502"/>
                  </a:lnTo>
                  <a:lnTo>
                    <a:pt x="8251" y="1541"/>
                  </a:lnTo>
                  <a:lnTo>
                    <a:pt x="8251" y="1574"/>
                  </a:lnTo>
                  <a:lnTo>
                    <a:pt x="8253" y="1609"/>
                  </a:lnTo>
                  <a:close/>
                  <a:moveTo>
                    <a:pt x="9360" y="1609"/>
                  </a:moveTo>
                  <a:lnTo>
                    <a:pt x="9362" y="1542"/>
                  </a:lnTo>
                  <a:lnTo>
                    <a:pt x="9366" y="1126"/>
                  </a:lnTo>
                  <a:lnTo>
                    <a:pt x="9366" y="1094"/>
                  </a:lnTo>
                  <a:lnTo>
                    <a:pt x="9366" y="1066"/>
                  </a:lnTo>
                  <a:lnTo>
                    <a:pt x="9366" y="1039"/>
                  </a:lnTo>
                  <a:lnTo>
                    <a:pt x="9365" y="1014"/>
                  </a:lnTo>
                  <a:lnTo>
                    <a:pt x="9364" y="987"/>
                  </a:lnTo>
                  <a:lnTo>
                    <a:pt x="9362" y="960"/>
                  </a:lnTo>
                  <a:lnTo>
                    <a:pt x="9360" y="932"/>
                  </a:lnTo>
                  <a:lnTo>
                    <a:pt x="9357" y="901"/>
                  </a:lnTo>
                  <a:lnTo>
                    <a:pt x="9353" y="866"/>
                  </a:lnTo>
                  <a:lnTo>
                    <a:pt x="9350" y="817"/>
                  </a:lnTo>
                  <a:lnTo>
                    <a:pt x="9370" y="819"/>
                  </a:lnTo>
                  <a:lnTo>
                    <a:pt x="9385" y="820"/>
                  </a:lnTo>
                  <a:lnTo>
                    <a:pt x="9401" y="820"/>
                  </a:lnTo>
                  <a:lnTo>
                    <a:pt x="9418" y="820"/>
                  </a:lnTo>
                  <a:lnTo>
                    <a:pt x="9439" y="820"/>
                  </a:lnTo>
                  <a:lnTo>
                    <a:pt x="9463" y="820"/>
                  </a:lnTo>
                  <a:lnTo>
                    <a:pt x="9486" y="819"/>
                  </a:lnTo>
                  <a:lnTo>
                    <a:pt x="9512" y="817"/>
                  </a:lnTo>
                  <a:lnTo>
                    <a:pt x="9527" y="817"/>
                  </a:lnTo>
                  <a:lnTo>
                    <a:pt x="9530" y="842"/>
                  </a:lnTo>
                  <a:lnTo>
                    <a:pt x="9532" y="863"/>
                  </a:lnTo>
                  <a:lnTo>
                    <a:pt x="9534" y="883"/>
                  </a:lnTo>
                  <a:lnTo>
                    <a:pt x="9535" y="901"/>
                  </a:lnTo>
                  <a:lnTo>
                    <a:pt x="9536" y="918"/>
                  </a:lnTo>
                  <a:lnTo>
                    <a:pt x="9537" y="938"/>
                  </a:lnTo>
                  <a:lnTo>
                    <a:pt x="9538" y="959"/>
                  </a:lnTo>
                  <a:lnTo>
                    <a:pt x="9538" y="983"/>
                  </a:lnTo>
                  <a:lnTo>
                    <a:pt x="9548" y="961"/>
                  </a:lnTo>
                  <a:lnTo>
                    <a:pt x="9559" y="940"/>
                  </a:lnTo>
                  <a:lnTo>
                    <a:pt x="9570" y="919"/>
                  </a:lnTo>
                  <a:lnTo>
                    <a:pt x="9581" y="902"/>
                  </a:lnTo>
                  <a:lnTo>
                    <a:pt x="9594" y="885"/>
                  </a:lnTo>
                  <a:lnTo>
                    <a:pt x="9608" y="871"/>
                  </a:lnTo>
                  <a:lnTo>
                    <a:pt x="9623" y="856"/>
                  </a:lnTo>
                  <a:lnTo>
                    <a:pt x="9639" y="845"/>
                  </a:lnTo>
                  <a:lnTo>
                    <a:pt x="9655" y="834"/>
                  </a:lnTo>
                  <a:lnTo>
                    <a:pt x="9674" y="825"/>
                  </a:lnTo>
                  <a:lnTo>
                    <a:pt x="9692" y="818"/>
                  </a:lnTo>
                  <a:lnTo>
                    <a:pt x="9712" y="811"/>
                  </a:lnTo>
                  <a:lnTo>
                    <a:pt x="9733" y="806"/>
                  </a:lnTo>
                  <a:lnTo>
                    <a:pt x="9754" y="802"/>
                  </a:lnTo>
                  <a:lnTo>
                    <a:pt x="9778" y="800"/>
                  </a:lnTo>
                  <a:lnTo>
                    <a:pt x="9801" y="800"/>
                  </a:lnTo>
                  <a:lnTo>
                    <a:pt x="9815" y="800"/>
                  </a:lnTo>
                  <a:lnTo>
                    <a:pt x="9829" y="801"/>
                  </a:lnTo>
                  <a:lnTo>
                    <a:pt x="9842" y="802"/>
                  </a:lnTo>
                  <a:lnTo>
                    <a:pt x="9854" y="804"/>
                  </a:lnTo>
                  <a:lnTo>
                    <a:pt x="9867" y="806"/>
                  </a:lnTo>
                  <a:lnTo>
                    <a:pt x="9880" y="808"/>
                  </a:lnTo>
                  <a:lnTo>
                    <a:pt x="9892" y="813"/>
                  </a:lnTo>
                  <a:lnTo>
                    <a:pt x="9904" y="816"/>
                  </a:lnTo>
                  <a:lnTo>
                    <a:pt x="9915" y="820"/>
                  </a:lnTo>
                  <a:lnTo>
                    <a:pt x="9926" y="825"/>
                  </a:lnTo>
                  <a:lnTo>
                    <a:pt x="9938" y="830"/>
                  </a:lnTo>
                  <a:lnTo>
                    <a:pt x="9948" y="836"/>
                  </a:lnTo>
                  <a:lnTo>
                    <a:pt x="9958" y="842"/>
                  </a:lnTo>
                  <a:lnTo>
                    <a:pt x="9968" y="848"/>
                  </a:lnTo>
                  <a:lnTo>
                    <a:pt x="9977" y="855"/>
                  </a:lnTo>
                  <a:lnTo>
                    <a:pt x="9987" y="862"/>
                  </a:lnTo>
                  <a:lnTo>
                    <a:pt x="9999" y="874"/>
                  </a:lnTo>
                  <a:lnTo>
                    <a:pt x="10009" y="886"/>
                  </a:lnTo>
                  <a:lnTo>
                    <a:pt x="10018" y="898"/>
                  </a:lnTo>
                  <a:lnTo>
                    <a:pt x="10027" y="912"/>
                  </a:lnTo>
                  <a:lnTo>
                    <a:pt x="10036" y="926"/>
                  </a:lnTo>
                  <a:lnTo>
                    <a:pt x="10043" y="942"/>
                  </a:lnTo>
                  <a:lnTo>
                    <a:pt x="10048" y="957"/>
                  </a:lnTo>
                  <a:lnTo>
                    <a:pt x="10053" y="973"/>
                  </a:lnTo>
                  <a:lnTo>
                    <a:pt x="10057" y="989"/>
                  </a:lnTo>
                  <a:lnTo>
                    <a:pt x="10060" y="1006"/>
                  </a:lnTo>
                  <a:lnTo>
                    <a:pt x="10063" y="1023"/>
                  </a:lnTo>
                  <a:lnTo>
                    <a:pt x="10065" y="1041"/>
                  </a:lnTo>
                  <a:lnTo>
                    <a:pt x="10066" y="1062"/>
                  </a:lnTo>
                  <a:lnTo>
                    <a:pt x="10067" y="1085"/>
                  </a:lnTo>
                  <a:lnTo>
                    <a:pt x="10068" y="1112"/>
                  </a:lnTo>
                  <a:lnTo>
                    <a:pt x="10068" y="1143"/>
                  </a:lnTo>
                  <a:lnTo>
                    <a:pt x="10068" y="1155"/>
                  </a:lnTo>
                  <a:lnTo>
                    <a:pt x="10066" y="1574"/>
                  </a:lnTo>
                  <a:lnTo>
                    <a:pt x="10068" y="1609"/>
                  </a:lnTo>
                  <a:lnTo>
                    <a:pt x="10039" y="1607"/>
                  </a:lnTo>
                  <a:lnTo>
                    <a:pt x="10016" y="1606"/>
                  </a:lnTo>
                  <a:lnTo>
                    <a:pt x="9996" y="1606"/>
                  </a:lnTo>
                  <a:lnTo>
                    <a:pt x="9972" y="1606"/>
                  </a:lnTo>
                  <a:lnTo>
                    <a:pt x="9948" y="1606"/>
                  </a:lnTo>
                  <a:lnTo>
                    <a:pt x="9925" y="1606"/>
                  </a:lnTo>
                  <a:lnTo>
                    <a:pt x="9902" y="1607"/>
                  </a:lnTo>
                  <a:lnTo>
                    <a:pt x="9872" y="1609"/>
                  </a:lnTo>
                  <a:lnTo>
                    <a:pt x="9872" y="1571"/>
                  </a:lnTo>
                  <a:lnTo>
                    <a:pt x="9873" y="1538"/>
                  </a:lnTo>
                  <a:lnTo>
                    <a:pt x="9874" y="1504"/>
                  </a:lnTo>
                  <a:lnTo>
                    <a:pt x="9876" y="1471"/>
                  </a:lnTo>
                  <a:lnTo>
                    <a:pt x="9877" y="1436"/>
                  </a:lnTo>
                  <a:lnTo>
                    <a:pt x="9878" y="1401"/>
                  </a:lnTo>
                  <a:lnTo>
                    <a:pt x="9878" y="1366"/>
                  </a:lnTo>
                  <a:lnTo>
                    <a:pt x="9878" y="1330"/>
                  </a:lnTo>
                  <a:lnTo>
                    <a:pt x="9878" y="1294"/>
                  </a:lnTo>
                  <a:lnTo>
                    <a:pt x="9878" y="1152"/>
                  </a:lnTo>
                  <a:lnTo>
                    <a:pt x="9877" y="1100"/>
                  </a:lnTo>
                  <a:lnTo>
                    <a:pt x="9874" y="1064"/>
                  </a:lnTo>
                  <a:lnTo>
                    <a:pt x="9873" y="1049"/>
                  </a:lnTo>
                  <a:lnTo>
                    <a:pt x="9871" y="1036"/>
                  </a:lnTo>
                  <a:lnTo>
                    <a:pt x="9869" y="1023"/>
                  </a:lnTo>
                  <a:lnTo>
                    <a:pt x="9866" y="1010"/>
                  </a:lnTo>
                  <a:lnTo>
                    <a:pt x="9862" y="999"/>
                  </a:lnTo>
                  <a:lnTo>
                    <a:pt x="9858" y="987"/>
                  </a:lnTo>
                  <a:lnTo>
                    <a:pt x="9854" y="977"/>
                  </a:lnTo>
                  <a:lnTo>
                    <a:pt x="9848" y="967"/>
                  </a:lnTo>
                  <a:lnTo>
                    <a:pt x="9842" y="959"/>
                  </a:lnTo>
                  <a:lnTo>
                    <a:pt x="9836" y="950"/>
                  </a:lnTo>
                  <a:lnTo>
                    <a:pt x="9829" y="943"/>
                  </a:lnTo>
                  <a:lnTo>
                    <a:pt x="9820" y="936"/>
                  </a:lnTo>
                  <a:lnTo>
                    <a:pt x="9812" y="929"/>
                  </a:lnTo>
                  <a:lnTo>
                    <a:pt x="9803" y="924"/>
                  </a:lnTo>
                  <a:lnTo>
                    <a:pt x="9794" y="919"/>
                  </a:lnTo>
                  <a:lnTo>
                    <a:pt x="9784" y="916"/>
                  </a:lnTo>
                  <a:lnTo>
                    <a:pt x="9773" y="913"/>
                  </a:lnTo>
                  <a:lnTo>
                    <a:pt x="9762" y="911"/>
                  </a:lnTo>
                  <a:lnTo>
                    <a:pt x="9750" y="909"/>
                  </a:lnTo>
                  <a:lnTo>
                    <a:pt x="9739" y="909"/>
                  </a:lnTo>
                  <a:lnTo>
                    <a:pt x="9721" y="910"/>
                  </a:lnTo>
                  <a:lnTo>
                    <a:pt x="9704" y="912"/>
                  </a:lnTo>
                  <a:lnTo>
                    <a:pt x="9688" y="917"/>
                  </a:lnTo>
                  <a:lnTo>
                    <a:pt x="9673" y="922"/>
                  </a:lnTo>
                  <a:lnTo>
                    <a:pt x="9657" y="931"/>
                  </a:lnTo>
                  <a:lnTo>
                    <a:pt x="9643" y="941"/>
                  </a:lnTo>
                  <a:lnTo>
                    <a:pt x="9629" y="952"/>
                  </a:lnTo>
                  <a:lnTo>
                    <a:pt x="9615" y="965"/>
                  </a:lnTo>
                  <a:lnTo>
                    <a:pt x="9604" y="976"/>
                  </a:lnTo>
                  <a:lnTo>
                    <a:pt x="9595" y="988"/>
                  </a:lnTo>
                  <a:lnTo>
                    <a:pt x="9587" y="1002"/>
                  </a:lnTo>
                  <a:lnTo>
                    <a:pt x="9579" y="1015"/>
                  </a:lnTo>
                  <a:lnTo>
                    <a:pt x="9573" y="1028"/>
                  </a:lnTo>
                  <a:lnTo>
                    <a:pt x="9567" y="1043"/>
                  </a:lnTo>
                  <a:lnTo>
                    <a:pt x="9562" y="1059"/>
                  </a:lnTo>
                  <a:lnTo>
                    <a:pt x="9559" y="1074"/>
                  </a:lnTo>
                  <a:lnTo>
                    <a:pt x="9555" y="1090"/>
                  </a:lnTo>
                  <a:lnTo>
                    <a:pt x="9553" y="1109"/>
                  </a:lnTo>
                  <a:lnTo>
                    <a:pt x="9551" y="1135"/>
                  </a:lnTo>
                  <a:lnTo>
                    <a:pt x="9550" y="1169"/>
                  </a:lnTo>
                  <a:lnTo>
                    <a:pt x="9551" y="1358"/>
                  </a:lnTo>
                  <a:lnTo>
                    <a:pt x="9551" y="1412"/>
                  </a:lnTo>
                  <a:lnTo>
                    <a:pt x="9551" y="1454"/>
                  </a:lnTo>
                  <a:lnTo>
                    <a:pt x="9551" y="1488"/>
                  </a:lnTo>
                  <a:lnTo>
                    <a:pt x="9552" y="1515"/>
                  </a:lnTo>
                  <a:lnTo>
                    <a:pt x="9552" y="1539"/>
                  </a:lnTo>
                  <a:lnTo>
                    <a:pt x="9553" y="1560"/>
                  </a:lnTo>
                  <a:lnTo>
                    <a:pt x="9554" y="1583"/>
                  </a:lnTo>
                  <a:lnTo>
                    <a:pt x="9555" y="1609"/>
                  </a:lnTo>
                  <a:lnTo>
                    <a:pt x="9530" y="1608"/>
                  </a:lnTo>
                  <a:lnTo>
                    <a:pt x="9509" y="1607"/>
                  </a:lnTo>
                  <a:lnTo>
                    <a:pt x="9486" y="1606"/>
                  </a:lnTo>
                  <a:lnTo>
                    <a:pt x="9465" y="1606"/>
                  </a:lnTo>
                  <a:lnTo>
                    <a:pt x="9444" y="1606"/>
                  </a:lnTo>
                  <a:lnTo>
                    <a:pt x="9423" y="1606"/>
                  </a:lnTo>
                  <a:lnTo>
                    <a:pt x="9404" y="1606"/>
                  </a:lnTo>
                  <a:lnTo>
                    <a:pt x="9384" y="1607"/>
                  </a:lnTo>
                  <a:lnTo>
                    <a:pt x="9360" y="1609"/>
                  </a:lnTo>
                  <a:close/>
                  <a:moveTo>
                    <a:pt x="11200" y="1036"/>
                  </a:moveTo>
                  <a:lnTo>
                    <a:pt x="11246" y="1036"/>
                  </a:lnTo>
                  <a:lnTo>
                    <a:pt x="11274" y="1036"/>
                  </a:lnTo>
                  <a:lnTo>
                    <a:pt x="11300" y="1037"/>
                  </a:lnTo>
                  <a:lnTo>
                    <a:pt x="11328" y="1038"/>
                  </a:lnTo>
                  <a:lnTo>
                    <a:pt x="11354" y="1038"/>
                  </a:lnTo>
                  <a:lnTo>
                    <a:pt x="11380" y="1038"/>
                  </a:lnTo>
                  <a:lnTo>
                    <a:pt x="11405" y="1039"/>
                  </a:lnTo>
                  <a:lnTo>
                    <a:pt x="11430" y="1039"/>
                  </a:lnTo>
                  <a:lnTo>
                    <a:pt x="11454" y="1039"/>
                  </a:lnTo>
                  <a:lnTo>
                    <a:pt x="11474" y="1039"/>
                  </a:lnTo>
                  <a:lnTo>
                    <a:pt x="11491" y="1039"/>
                  </a:lnTo>
                  <a:lnTo>
                    <a:pt x="11508" y="1039"/>
                  </a:lnTo>
                  <a:lnTo>
                    <a:pt x="11526" y="1039"/>
                  </a:lnTo>
                  <a:lnTo>
                    <a:pt x="11544" y="1038"/>
                  </a:lnTo>
                  <a:lnTo>
                    <a:pt x="11563" y="1038"/>
                  </a:lnTo>
                  <a:lnTo>
                    <a:pt x="11586" y="1037"/>
                  </a:lnTo>
                  <a:lnTo>
                    <a:pt x="11611" y="1036"/>
                  </a:lnTo>
                  <a:lnTo>
                    <a:pt x="11611" y="1134"/>
                  </a:lnTo>
                  <a:lnTo>
                    <a:pt x="11602" y="1450"/>
                  </a:lnTo>
                  <a:lnTo>
                    <a:pt x="11600" y="1502"/>
                  </a:lnTo>
                  <a:lnTo>
                    <a:pt x="11582" y="1518"/>
                  </a:lnTo>
                  <a:lnTo>
                    <a:pt x="11562" y="1533"/>
                  </a:lnTo>
                  <a:lnTo>
                    <a:pt x="11542" y="1547"/>
                  </a:lnTo>
                  <a:lnTo>
                    <a:pt x="11522" y="1560"/>
                  </a:lnTo>
                  <a:lnTo>
                    <a:pt x="11500" y="1571"/>
                  </a:lnTo>
                  <a:lnTo>
                    <a:pt x="11479" y="1582"/>
                  </a:lnTo>
                  <a:lnTo>
                    <a:pt x="11456" y="1592"/>
                  </a:lnTo>
                  <a:lnTo>
                    <a:pt x="11434" y="1601"/>
                  </a:lnTo>
                  <a:lnTo>
                    <a:pt x="11411" y="1608"/>
                  </a:lnTo>
                  <a:lnTo>
                    <a:pt x="11386" y="1614"/>
                  </a:lnTo>
                  <a:lnTo>
                    <a:pt x="11361" y="1620"/>
                  </a:lnTo>
                  <a:lnTo>
                    <a:pt x="11335" y="1624"/>
                  </a:lnTo>
                  <a:lnTo>
                    <a:pt x="11309" y="1628"/>
                  </a:lnTo>
                  <a:lnTo>
                    <a:pt x="11281" y="1630"/>
                  </a:lnTo>
                  <a:lnTo>
                    <a:pt x="11253" y="1631"/>
                  </a:lnTo>
                  <a:lnTo>
                    <a:pt x="11223" y="1632"/>
                  </a:lnTo>
                  <a:lnTo>
                    <a:pt x="11192" y="1631"/>
                  </a:lnTo>
                  <a:lnTo>
                    <a:pt x="11164" y="1629"/>
                  </a:lnTo>
                  <a:lnTo>
                    <a:pt x="11135" y="1626"/>
                  </a:lnTo>
                  <a:lnTo>
                    <a:pt x="11107" y="1622"/>
                  </a:lnTo>
                  <a:lnTo>
                    <a:pt x="11080" y="1616"/>
                  </a:lnTo>
                  <a:lnTo>
                    <a:pt x="11054" y="1610"/>
                  </a:lnTo>
                  <a:lnTo>
                    <a:pt x="11028" y="1602"/>
                  </a:lnTo>
                  <a:lnTo>
                    <a:pt x="11004" y="1593"/>
                  </a:lnTo>
                  <a:lnTo>
                    <a:pt x="10980" y="1582"/>
                  </a:lnTo>
                  <a:lnTo>
                    <a:pt x="10957" y="1570"/>
                  </a:lnTo>
                  <a:lnTo>
                    <a:pt x="10935" y="1558"/>
                  </a:lnTo>
                  <a:lnTo>
                    <a:pt x="10914" y="1544"/>
                  </a:lnTo>
                  <a:lnTo>
                    <a:pt x="10894" y="1529"/>
                  </a:lnTo>
                  <a:lnTo>
                    <a:pt x="10874" y="1513"/>
                  </a:lnTo>
                  <a:lnTo>
                    <a:pt x="10856" y="1497"/>
                  </a:lnTo>
                  <a:lnTo>
                    <a:pt x="10838" y="1479"/>
                  </a:lnTo>
                  <a:lnTo>
                    <a:pt x="10821" y="1459"/>
                  </a:lnTo>
                  <a:lnTo>
                    <a:pt x="10806" y="1440"/>
                  </a:lnTo>
                  <a:lnTo>
                    <a:pt x="10791" y="1419"/>
                  </a:lnTo>
                  <a:lnTo>
                    <a:pt x="10778" y="1396"/>
                  </a:lnTo>
                  <a:lnTo>
                    <a:pt x="10765" y="1374"/>
                  </a:lnTo>
                  <a:lnTo>
                    <a:pt x="10753" y="1349"/>
                  </a:lnTo>
                  <a:lnTo>
                    <a:pt x="10743" y="1325"/>
                  </a:lnTo>
                  <a:lnTo>
                    <a:pt x="10733" y="1300"/>
                  </a:lnTo>
                  <a:lnTo>
                    <a:pt x="10725" y="1272"/>
                  </a:lnTo>
                  <a:lnTo>
                    <a:pt x="10717" y="1245"/>
                  </a:lnTo>
                  <a:lnTo>
                    <a:pt x="10711" y="1216"/>
                  </a:lnTo>
                  <a:lnTo>
                    <a:pt x="10706" y="1188"/>
                  </a:lnTo>
                  <a:lnTo>
                    <a:pt x="10702" y="1157"/>
                  </a:lnTo>
                  <a:lnTo>
                    <a:pt x="10699" y="1127"/>
                  </a:lnTo>
                  <a:lnTo>
                    <a:pt x="10697" y="1095"/>
                  </a:lnTo>
                  <a:lnTo>
                    <a:pt x="10697" y="1063"/>
                  </a:lnTo>
                  <a:lnTo>
                    <a:pt x="10697" y="1030"/>
                  </a:lnTo>
                  <a:lnTo>
                    <a:pt x="10699" y="999"/>
                  </a:lnTo>
                  <a:lnTo>
                    <a:pt x="10702" y="968"/>
                  </a:lnTo>
                  <a:lnTo>
                    <a:pt x="10706" y="939"/>
                  </a:lnTo>
                  <a:lnTo>
                    <a:pt x="10711" y="909"/>
                  </a:lnTo>
                  <a:lnTo>
                    <a:pt x="10717" y="881"/>
                  </a:lnTo>
                  <a:lnTo>
                    <a:pt x="10726" y="853"/>
                  </a:lnTo>
                  <a:lnTo>
                    <a:pt x="10734" y="826"/>
                  </a:lnTo>
                  <a:lnTo>
                    <a:pt x="10744" y="800"/>
                  </a:lnTo>
                  <a:lnTo>
                    <a:pt x="10754" y="775"/>
                  </a:lnTo>
                  <a:lnTo>
                    <a:pt x="10766" y="751"/>
                  </a:lnTo>
                  <a:lnTo>
                    <a:pt x="10779" y="727"/>
                  </a:lnTo>
                  <a:lnTo>
                    <a:pt x="10793" y="705"/>
                  </a:lnTo>
                  <a:lnTo>
                    <a:pt x="10807" y="683"/>
                  </a:lnTo>
                  <a:lnTo>
                    <a:pt x="10823" y="663"/>
                  </a:lnTo>
                  <a:lnTo>
                    <a:pt x="10840" y="644"/>
                  </a:lnTo>
                  <a:lnTo>
                    <a:pt x="10857" y="625"/>
                  </a:lnTo>
                  <a:lnTo>
                    <a:pt x="10876" y="608"/>
                  </a:lnTo>
                  <a:lnTo>
                    <a:pt x="10896" y="592"/>
                  </a:lnTo>
                  <a:lnTo>
                    <a:pt x="10915" y="576"/>
                  </a:lnTo>
                  <a:lnTo>
                    <a:pt x="10937" y="562"/>
                  </a:lnTo>
                  <a:lnTo>
                    <a:pt x="10958" y="549"/>
                  </a:lnTo>
                  <a:lnTo>
                    <a:pt x="10981" y="537"/>
                  </a:lnTo>
                  <a:lnTo>
                    <a:pt x="11005" y="526"/>
                  </a:lnTo>
                  <a:lnTo>
                    <a:pt x="11028" y="517"/>
                  </a:lnTo>
                  <a:lnTo>
                    <a:pt x="11054" y="508"/>
                  </a:lnTo>
                  <a:lnTo>
                    <a:pt x="11079" y="501"/>
                  </a:lnTo>
                  <a:lnTo>
                    <a:pt x="11106" y="495"/>
                  </a:lnTo>
                  <a:lnTo>
                    <a:pt x="11132" y="490"/>
                  </a:lnTo>
                  <a:lnTo>
                    <a:pt x="11161" y="487"/>
                  </a:lnTo>
                  <a:lnTo>
                    <a:pt x="11188" y="485"/>
                  </a:lnTo>
                  <a:lnTo>
                    <a:pt x="11218" y="485"/>
                  </a:lnTo>
                  <a:lnTo>
                    <a:pt x="11238" y="485"/>
                  </a:lnTo>
                  <a:lnTo>
                    <a:pt x="11258" y="486"/>
                  </a:lnTo>
                  <a:lnTo>
                    <a:pt x="11277" y="487"/>
                  </a:lnTo>
                  <a:lnTo>
                    <a:pt x="11296" y="489"/>
                  </a:lnTo>
                  <a:lnTo>
                    <a:pt x="11315" y="491"/>
                  </a:lnTo>
                  <a:lnTo>
                    <a:pt x="11332" y="494"/>
                  </a:lnTo>
                  <a:lnTo>
                    <a:pt x="11349" y="497"/>
                  </a:lnTo>
                  <a:lnTo>
                    <a:pt x="11366" y="501"/>
                  </a:lnTo>
                  <a:lnTo>
                    <a:pt x="11382" y="505"/>
                  </a:lnTo>
                  <a:lnTo>
                    <a:pt x="11398" y="511"/>
                  </a:lnTo>
                  <a:lnTo>
                    <a:pt x="11413" y="516"/>
                  </a:lnTo>
                  <a:lnTo>
                    <a:pt x="11428" y="522"/>
                  </a:lnTo>
                  <a:lnTo>
                    <a:pt x="11441" y="529"/>
                  </a:lnTo>
                  <a:lnTo>
                    <a:pt x="11455" y="535"/>
                  </a:lnTo>
                  <a:lnTo>
                    <a:pt x="11468" y="543"/>
                  </a:lnTo>
                  <a:lnTo>
                    <a:pt x="11480" y="551"/>
                  </a:lnTo>
                  <a:lnTo>
                    <a:pt x="11492" y="559"/>
                  </a:lnTo>
                  <a:lnTo>
                    <a:pt x="11503" y="568"/>
                  </a:lnTo>
                  <a:lnTo>
                    <a:pt x="11514" y="578"/>
                  </a:lnTo>
                  <a:lnTo>
                    <a:pt x="11525" y="588"/>
                  </a:lnTo>
                  <a:lnTo>
                    <a:pt x="11534" y="598"/>
                  </a:lnTo>
                  <a:lnTo>
                    <a:pt x="11543" y="609"/>
                  </a:lnTo>
                  <a:lnTo>
                    <a:pt x="11551" y="620"/>
                  </a:lnTo>
                  <a:lnTo>
                    <a:pt x="11559" y="633"/>
                  </a:lnTo>
                  <a:lnTo>
                    <a:pt x="11566" y="645"/>
                  </a:lnTo>
                  <a:lnTo>
                    <a:pt x="11574" y="658"/>
                  </a:lnTo>
                  <a:lnTo>
                    <a:pt x="11580" y="671"/>
                  </a:lnTo>
                  <a:lnTo>
                    <a:pt x="11586" y="685"/>
                  </a:lnTo>
                  <a:lnTo>
                    <a:pt x="11591" y="700"/>
                  </a:lnTo>
                  <a:lnTo>
                    <a:pt x="11596" y="714"/>
                  </a:lnTo>
                  <a:lnTo>
                    <a:pt x="11600" y="730"/>
                  </a:lnTo>
                  <a:lnTo>
                    <a:pt x="11603" y="745"/>
                  </a:lnTo>
                  <a:lnTo>
                    <a:pt x="11574" y="751"/>
                  </a:lnTo>
                  <a:lnTo>
                    <a:pt x="11547" y="756"/>
                  </a:lnTo>
                  <a:lnTo>
                    <a:pt x="11524" y="760"/>
                  </a:lnTo>
                  <a:lnTo>
                    <a:pt x="11503" y="765"/>
                  </a:lnTo>
                  <a:lnTo>
                    <a:pt x="11482" y="770"/>
                  </a:lnTo>
                  <a:lnTo>
                    <a:pt x="11460" y="776"/>
                  </a:lnTo>
                  <a:lnTo>
                    <a:pt x="11437" y="782"/>
                  </a:lnTo>
                  <a:lnTo>
                    <a:pt x="11409" y="790"/>
                  </a:lnTo>
                  <a:lnTo>
                    <a:pt x="11404" y="766"/>
                  </a:lnTo>
                  <a:lnTo>
                    <a:pt x="11397" y="742"/>
                  </a:lnTo>
                  <a:lnTo>
                    <a:pt x="11390" y="721"/>
                  </a:lnTo>
                  <a:lnTo>
                    <a:pt x="11382" y="701"/>
                  </a:lnTo>
                  <a:lnTo>
                    <a:pt x="11373" y="682"/>
                  </a:lnTo>
                  <a:lnTo>
                    <a:pt x="11363" y="666"/>
                  </a:lnTo>
                  <a:lnTo>
                    <a:pt x="11350" y="651"/>
                  </a:lnTo>
                  <a:lnTo>
                    <a:pt x="11338" y="638"/>
                  </a:lnTo>
                  <a:lnTo>
                    <a:pt x="11326" y="626"/>
                  </a:lnTo>
                  <a:lnTo>
                    <a:pt x="11312" y="616"/>
                  </a:lnTo>
                  <a:lnTo>
                    <a:pt x="11296" y="608"/>
                  </a:lnTo>
                  <a:lnTo>
                    <a:pt x="11279" y="601"/>
                  </a:lnTo>
                  <a:lnTo>
                    <a:pt x="11262" y="596"/>
                  </a:lnTo>
                  <a:lnTo>
                    <a:pt x="11243" y="592"/>
                  </a:lnTo>
                  <a:lnTo>
                    <a:pt x="11224" y="590"/>
                  </a:lnTo>
                  <a:lnTo>
                    <a:pt x="11203" y="589"/>
                  </a:lnTo>
                  <a:lnTo>
                    <a:pt x="11186" y="589"/>
                  </a:lnTo>
                  <a:lnTo>
                    <a:pt x="11170" y="591"/>
                  </a:lnTo>
                  <a:lnTo>
                    <a:pt x="11155" y="593"/>
                  </a:lnTo>
                  <a:lnTo>
                    <a:pt x="11139" y="597"/>
                  </a:lnTo>
                  <a:lnTo>
                    <a:pt x="11124" y="601"/>
                  </a:lnTo>
                  <a:lnTo>
                    <a:pt x="11110" y="606"/>
                  </a:lnTo>
                  <a:lnTo>
                    <a:pt x="11096" y="612"/>
                  </a:lnTo>
                  <a:lnTo>
                    <a:pt x="11082" y="620"/>
                  </a:lnTo>
                  <a:lnTo>
                    <a:pt x="11069" y="628"/>
                  </a:lnTo>
                  <a:lnTo>
                    <a:pt x="11057" y="637"/>
                  </a:lnTo>
                  <a:lnTo>
                    <a:pt x="11045" y="647"/>
                  </a:lnTo>
                  <a:lnTo>
                    <a:pt x="11033" y="658"/>
                  </a:lnTo>
                  <a:lnTo>
                    <a:pt x="11022" y="669"/>
                  </a:lnTo>
                  <a:lnTo>
                    <a:pt x="11012" y="682"/>
                  </a:lnTo>
                  <a:lnTo>
                    <a:pt x="11002" y="696"/>
                  </a:lnTo>
                  <a:lnTo>
                    <a:pt x="10992" y="710"/>
                  </a:lnTo>
                  <a:lnTo>
                    <a:pt x="10982" y="725"/>
                  </a:lnTo>
                  <a:lnTo>
                    <a:pt x="10974" y="740"/>
                  </a:lnTo>
                  <a:lnTo>
                    <a:pt x="10966" y="758"/>
                  </a:lnTo>
                  <a:lnTo>
                    <a:pt x="10959" y="775"/>
                  </a:lnTo>
                  <a:lnTo>
                    <a:pt x="10952" y="793"/>
                  </a:lnTo>
                  <a:lnTo>
                    <a:pt x="10946" y="812"/>
                  </a:lnTo>
                  <a:lnTo>
                    <a:pt x="10940" y="832"/>
                  </a:lnTo>
                  <a:lnTo>
                    <a:pt x="10935" y="852"/>
                  </a:lnTo>
                  <a:lnTo>
                    <a:pt x="10930" y="874"/>
                  </a:lnTo>
                  <a:lnTo>
                    <a:pt x="10926" y="895"/>
                  </a:lnTo>
                  <a:lnTo>
                    <a:pt x="10923" y="917"/>
                  </a:lnTo>
                  <a:lnTo>
                    <a:pt x="10920" y="941"/>
                  </a:lnTo>
                  <a:lnTo>
                    <a:pt x="10918" y="965"/>
                  </a:lnTo>
                  <a:lnTo>
                    <a:pt x="10916" y="989"/>
                  </a:lnTo>
                  <a:lnTo>
                    <a:pt x="10915" y="1015"/>
                  </a:lnTo>
                  <a:lnTo>
                    <a:pt x="10915" y="1041"/>
                  </a:lnTo>
                  <a:lnTo>
                    <a:pt x="10915" y="1070"/>
                  </a:lnTo>
                  <a:lnTo>
                    <a:pt x="10916" y="1098"/>
                  </a:lnTo>
                  <a:lnTo>
                    <a:pt x="10918" y="1125"/>
                  </a:lnTo>
                  <a:lnTo>
                    <a:pt x="10920" y="1151"/>
                  </a:lnTo>
                  <a:lnTo>
                    <a:pt x="10923" y="1177"/>
                  </a:lnTo>
                  <a:lnTo>
                    <a:pt x="10926" y="1200"/>
                  </a:lnTo>
                  <a:lnTo>
                    <a:pt x="10930" y="1223"/>
                  </a:lnTo>
                  <a:lnTo>
                    <a:pt x="10936" y="1246"/>
                  </a:lnTo>
                  <a:lnTo>
                    <a:pt x="10941" y="1268"/>
                  </a:lnTo>
                  <a:lnTo>
                    <a:pt x="10947" y="1288"/>
                  </a:lnTo>
                  <a:lnTo>
                    <a:pt x="10954" y="1308"/>
                  </a:lnTo>
                  <a:lnTo>
                    <a:pt x="10961" y="1327"/>
                  </a:lnTo>
                  <a:lnTo>
                    <a:pt x="10969" y="1345"/>
                  </a:lnTo>
                  <a:lnTo>
                    <a:pt x="10978" y="1362"/>
                  </a:lnTo>
                  <a:lnTo>
                    <a:pt x="10988" y="1378"/>
                  </a:lnTo>
                  <a:lnTo>
                    <a:pt x="10997" y="1393"/>
                  </a:lnTo>
                  <a:lnTo>
                    <a:pt x="11008" y="1407"/>
                  </a:lnTo>
                  <a:lnTo>
                    <a:pt x="11019" y="1421"/>
                  </a:lnTo>
                  <a:lnTo>
                    <a:pt x="11030" y="1434"/>
                  </a:lnTo>
                  <a:lnTo>
                    <a:pt x="11043" y="1445"/>
                  </a:lnTo>
                  <a:lnTo>
                    <a:pt x="11056" y="1455"/>
                  </a:lnTo>
                  <a:lnTo>
                    <a:pt x="11069" y="1465"/>
                  </a:lnTo>
                  <a:lnTo>
                    <a:pt x="11083" y="1475"/>
                  </a:lnTo>
                  <a:lnTo>
                    <a:pt x="11099" y="1482"/>
                  </a:lnTo>
                  <a:lnTo>
                    <a:pt x="11114" y="1489"/>
                  </a:lnTo>
                  <a:lnTo>
                    <a:pt x="11130" y="1495"/>
                  </a:lnTo>
                  <a:lnTo>
                    <a:pt x="11147" y="1500"/>
                  </a:lnTo>
                  <a:lnTo>
                    <a:pt x="11164" y="1504"/>
                  </a:lnTo>
                  <a:lnTo>
                    <a:pt x="11182" y="1507"/>
                  </a:lnTo>
                  <a:lnTo>
                    <a:pt x="11201" y="1510"/>
                  </a:lnTo>
                  <a:lnTo>
                    <a:pt x="11220" y="1511"/>
                  </a:lnTo>
                  <a:lnTo>
                    <a:pt x="11239" y="1511"/>
                  </a:lnTo>
                  <a:lnTo>
                    <a:pt x="11268" y="1511"/>
                  </a:lnTo>
                  <a:lnTo>
                    <a:pt x="11291" y="1510"/>
                  </a:lnTo>
                  <a:lnTo>
                    <a:pt x="11312" y="1508"/>
                  </a:lnTo>
                  <a:lnTo>
                    <a:pt x="11331" y="1504"/>
                  </a:lnTo>
                  <a:lnTo>
                    <a:pt x="11348" y="1499"/>
                  </a:lnTo>
                  <a:lnTo>
                    <a:pt x="11366" y="1492"/>
                  </a:lnTo>
                  <a:lnTo>
                    <a:pt x="11384" y="1482"/>
                  </a:lnTo>
                  <a:lnTo>
                    <a:pt x="11404" y="1471"/>
                  </a:lnTo>
                  <a:lnTo>
                    <a:pt x="11407" y="1425"/>
                  </a:lnTo>
                  <a:lnTo>
                    <a:pt x="11409" y="1385"/>
                  </a:lnTo>
                  <a:lnTo>
                    <a:pt x="11412" y="1349"/>
                  </a:lnTo>
                  <a:lnTo>
                    <a:pt x="11413" y="1315"/>
                  </a:lnTo>
                  <a:lnTo>
                    <a:pt x="11414" y="1278"/>
                  </a:lnTo>
                  <a:lnTo>
                    <a:pt x="11415" y="1239"/>
                  </a:lnTo>
                  <a:lnTo>
                    <a:pt x="11415" y="1194"/>
                  </a:lnTo>
                  <a:lnTo>
                    <a:pt x="11415" y="1140"/>
                  </a:lnTo>
                  <a:lnTo>
                    <a:pt x="11369" y="1140"/>
                  </a:lnTo>
                  <a:lnTo>
                    <a:pt x="11355" y="1140"/>
                  </a:lnTo>
                  <a:lnTo>
                    <a:pt x="11330" y="1141"/>
                  </a:lnTo>
                  <a:lnTo>
                    <a:pt x="11292" y="1142"/>
                  </a:lnTo>
                  <a:lnTo>
                    <a:pt x="11241" y="1143"/>
                  </a:lnTo>
                  <a:lnTo>
                    <a:pt x="11200" y="1145"/>
                  </a:lnTo>
                  <a:lnTo>
                    <a:pt x="11203" y="1128"/>
                  </a:lnTo>
                  <a:lnTo>
                    <a:pt x="11204" y="1115"/>
                  </a:lnTo>
                  <a:lnTo>
                    <a:pt x="11205" y="1103"/>
                  </a:lnTo>
                  <a:lnTo>
                    <a:pt x="11205" y="1090"/>
                  </a:lnTo>
                  <a:lnTo>
                    <a:pt x="11205" y="1078"/>
                  </a:lnTo>
                  <a:lnTo>
                    <a:pt x="11204" y="1067"/>
                  </a:lnTo>
                  <a:lnTo>
                    <a:pt x="11203" y="1054"/>
                  </a:lnTo>
                  <a:lnTo>
                    <a:pt x="11200" y="1036"/>
                  </a:lnTo>
                  <a:close/>
                  <a:moveTo>
                    <a:pt x="11843" y="1609"/>
                  </a:moveTo>
                  <a:lnTo>
                    <a:pt x="11843" y="1597"/>
                  </a:lnTo>
                  <a:lnTo>
                    <a:pt x="11844" y="1585"/>
                  </a:lnTo>
                  <a:lnTo>
                    <a:pt x="11844" y="1576"/>
                  </a:lnTo>
                  <a:lnTo>
                    <a:pt x="11845" y="1568"/>
                  </a:lnTo>
                  <a:lnTo>
                    <a:pt x="11846" y="1546"/>
                  </a:lnTo>
                  <a:lnTo>
                    <a:pt x="11846" y="1517"/>
                  </a:lnTo>
                  <a:lnTo>
                    <a:pt x="11846" y="1484"/>
                  </a:lnTo>
                  <a:lnTo>
                    <a:pt x="11847" y="1445"/>
                  </a:lnTo>
                  <a:lnTo>
                    <a:pt x="11847" y="1401"/>
                  </a:lnTo>
                  <a:lnTo>
                    <a:pt x="11847" y="1353"/>
                  </a:lnTo>
                  <a:lnTo>
                    <a:pt x="11847" y="1298"/>
                  </a:lnTo>
                  <a:lnTo>
                    <a:pt x="11847" y="1238"/>
                  </a:lnTo>
                  <a:lnTo>
                    <a:pt x="11847" y="1126"/>
                  </a:lnTo>
                  <a:lnTo>
                    <a:pt x="11847" y="1060"/>
                  </a:lnTo>
                  <a:lnTo>
                    <a:pt x="11847" y="1007"/>
                  </a:lnTo>
                  <a:lnTo>
                    <a:pt x="11847" y="966"/>
                  </a:lnTo>
                  <a:lnTo>
                    <a:pt x="11846" y="934"/>
                  </a:lnTo>
                  <a:lnTo>
                    <a:pt x="11846" y="906"/>
                  </a:lnTo>
                  <a:lnTo>
                    <a:pt x="11845" y="880"/>
                  </a:lnTo>
                  <a:lnTo>
                    <a:pt x="11845" y="853"/>
                  </a:lnTo>
                  <a:lnTo>
                    <a:pt x="11843" y="822"/>
                  </a:lnTo>
                  <a:lnTo>
                    <a:pt x="11872" y="824"/>
                  </a:lnTo>
                  <a:lnTo>
                    <a:pt x="11896" y="825"/>
                  </a:lnTo>
                  <a:lnTo>
                    <a:pt x="11918" y="825"/>
                  </a:lnTo>
                  <a:lnTo>
                    <a:pt x="11944" y="825"/>
                  </a:lnTo>
                  <a:lnTo>
                    <a:pt x="11968" y="825"/>
                  </a:lnTo>
                  <a:lnTo>
                    <a:pt x="11989" y="825"/>
                  </a:lnTo>
                  <a:lnTo>
                    <a:pt x="12012" y="824"/>
                  </a:lnTo>
                  <a:lnTo>
                    <a:pt x="12040" y="822"/>
                  </a:lnTo>
                  <a:lnTo>
                    <a:pt x="12039" y="836"/>
                  </a:lnTo>
                  <a:lnTo>
                    <a:pt x="12038" y="847"/>
                  </a:lnTo>
                  <a:lnTo>
                    <a:pt x="12038" y="857"/>
                  </a:lnTo>
                  <a:lnTo>
                    <a:pt x="12038" y="866"/>
                  </a:lnTo>
                  <a:lnTo>
                    <a:pt x="12037" y="891"/>
                  </a:lnTo>
                  <a:lnTo>
                    <a:pt x="12037" y="923"/>
                  </a:lnTo>
                  <a:lnTo>
                    <a:pt x="12036" y="962"/>
                  </a:lnTo>
                  <a:lnTo>
                    <a:pt x="12036" y="1008"/>
                  </a:lnTo>
                  <a:lnTo>
                    <a:pt x="12035" y="1059"/>
                  </a:lnTo>
                  <a:lnTo>
                    <a:pt x="12035" y="1115"/>
                  </a:lnTo>
                  <a:lnTo>
                    <a:pt x="12035" y="1175"/>
                  </a:lnTo>
                  <a:lnTo>
                    <a:pt x="12035" y="1238"/>
                  </a:lnTo>
                  <a:lnTo>
                    <a:pt x="12035" y="1298"/>
                  </a:lnTo>
                  <a:lnTo>
                    <a:pt x="12035" y="1353"/>
                  </a:lnTo>
                  <a:lnTo>
                    <a:pt x="12035" y="1401"/>
                  </a:lnTo>
                  <a:lnTo>
                    <a:pt x="12036" y="1445"/>
                  </a:lnTo>
                  <a:lnTo>
                    <a:pt x="12036" y="1484"/>
                  </a:lnTo>
                  <a:lnTo>
                    <a:pt x="12037" y="1517"/>
                  </a:lnTo>
                  <a:lnTo>
                    <a:pt x="12037" y="1546"/>
                  </a:lnTo>
                  <a:lnTo>
                    <a:pt x="12038" y="1568"/>
                  </a:lnTo>
                  <a:lnTo>
                    <a:pt x="12038" y="1576"/>
                  </a:lnTo>
                  <a:lnTo>
                    <a:pt x="12038" y="1585"/>
                  </a:lnTo>
                  <a:lnTo>
                    <a:pt x="12039" y="1597"/>
                  </a:lnTo>
                  <a:lnTo>
                    <a:pt x="12040" y="1609"/>
                  </a:lnTo>
                  <a:lnTo>
                    <a:pt x="12006" y="1607"/>
                  </a:lnTo>
                  <a:lnTo>
                    <a:pt x="11979" y="1606"/>
                  </a:lnTo>
                  <a:lnTo>
                    <a:pt x="11956" y="1606"/>
                  </a:lnTo>
                  <a:lnTo>
                    <a:pt x="11929" y="1606"/>
                  </a:lnTo>
                  <a:lnTo>
                    <a:pt x="11907" y="1606"/>
                  </a:lnTo>
                  <a:lnTo>
                    <a:pt x="11889" y="1606"/>
                  </a:lnTo>
                  <a:lnTo>
                    <a:pt x="11868" y="1607"/>
                  </a:lnTo>
                  <a:lnTo>
                    <a:pt x="11843" y="1609"/>
                  </a:lnTo>
                  <a:close/>
                  <a:moveTo>
                    <a:pt x="11943" y="668"/>
                  </a:moveTo>
                  <a:lnTo>
                    <a:pt x="11932" y="667"/>
                  </a:lnTo>
                  <a:lnTo>
                    <a:pt x="11922" y="666"/>
                  </a:lnTo>
                  <a:lnTo>
                    <a:pt x="11913" y="664"/>
                  </a:lnTo>
                  <a:lnTo>
                    <a:pt x="11904" y="660"/>
                  </a:lnTo>
                  <a:lnTo>
                    <a:pt x="11896" y="657"/>
                  </a:lnTo>
                  <a:lnTo>
                    <a:pt x="11889" y="652"/>
                  </a:lnTo>
                  <a:lnTo>
                    <a:pt x="11881" y="646"/>
                  </a:lnTo>
                  <a:lnTo>
                    <a:pt x="11875" y="640"/>
                  </a:lnTo>
                  <a:lnTo>
                    <a:pt x="11869" y="633"/>
                  </a:lnTo>
                  <a:lnTo>
                    <a:pt x="11864" y="624"/>
                  </a:lnTo>
                  <a:lnTo>
                    <a:pt x="11860" y="616"/>
                  </a:lnTo>
                  <a:lnTo>
                    <a:pt x="11856" y="607"/>
                  </a:lnTo>
                  <a:lnTo>
                    <a:pt x="11854" y="597"/>
                  </a:lnTo>
                  <a:lnTo>
                    <a:pt x="11852" y="587"/>
                  </a:lnTo>
                  <a:lnTo>
                    <a:pt x="11850" y="576"/>
                  </a:lnTo>
                  <a:lnTo>
                    <a:pt x="11850" y="564"/>
                  </a:lnTo>
                  <a:lnTo>
                    <a:pt x="11850" y="552"/>
                  </a:lnTo>
                  <a:lnTo>
                    <a:pt x="11852" y="541"/>
                  </a:lnTo>
                  <a:lnTo>
                    <a:pt x="11854" y="531"/>
                  </a:lnTo>
                  <a:lnTo>
                    <a:pt x="11856" y="521"/>
                  </a:lnTo>
                  <a:lnTo>
                    <a:pt x="11860" y="512"/>
                  </a:lnTo>
                  <a:lnTo>
                    <a:pt x="11864" y="503"/>
                  </a:lnTo>
                  <a:lnTo>
                    <a:pt x="11869" y="495"/>
                  </a:lnTo>
                  <a:lnTo>
                    <a:pt x="11875" y="488"/>
                  </a:lnTo>
                  <a:lnTo>
                    <a:pt x="11881" y="481"/>
                  </a:lnTo>
                  <a:lnTo>
                    <a:pt x="11889" y="475"/>
                  </a:lnTo>
                  <a:lnTo>
                    <a:pt x="11896" y="470"/>
                  </a:lnTo>
                  <a:lnTo>
                    <a:pt x="11904" y="466"/>
                  </a:lnTo>
                  <a:lnTo>
                    <a:pt x="11913" y="463"/>
                  </a:lnTo>
                  <a:lnTo>
                    <a:pt x="11922" y="461"/>
                  </a:lnTo>
                  <a:lnTo>
                    <a:pt x="11932" y="459"/>
                  </a:lnTo>
                  <a:lnTo>
                    <a:pt x="11943" y="459"/>
                  </a:lnTo>
                  <a:lnTo>
                    <a:pt x="11953" y="459"/>
                  </a:lnTo>
                  <a:lnTo>
                    <a:pt x="11962" y="461"/>
                  </a:lnTo>
                  <a:lnTo>
                    <a:pt x="11971" y="463"/>
                  </a:lnTo>
                  <a:lnTo>
                    <a:pt x="11980" y="466"/>
                  </a:lnTo>
                  <a:lnTo>
                    <a:pt x="11987" y="470"/>
                  </a:lnTo>
                  <a:lnTo>
                    <a:pt x="11996" y="475"/>
                  </a:lnTo>
                  <a:lnTo>
                    <a:pt x="12003" y="480"/>
                  </a:lnTo>
                  <a:lnTo>
                    <a:pt x="12009" y="487"/>
                  </a:lnTo>
                  <a:lnTo>
                    <a:pt x="12014" y="494"/>
                  </a:lnTo>
                  <a:lnTo>
                    <a:pt x="12019" y="502"/>
                  </a:lnTo>
                  <a:lnTo>
                    <a:pt x="12023" y="511"/>
                  </a:lnTo>
                  <a:lnTo>
                    <a:pt x="12027" y="521"/>
                  </a:lnTo>
                  <a:lnTo>
                    <a:pt x="12030" y="530"/>
                  </a:lnTo>
                  <a:lnTo>
                    <a:pt x="12032" y="541"/>
                  </a:lnTo>
                  <a:lnTo>
                    <a:pt x="12033" y="552"/>
                  </a:lnTo>
                  <a:lnTo>
                    <a:pt x="12033" y="564"/>
                  </a:lnTo>
                  <a:lnTo>
                    <a:pt x="12033" y="576"/>
                  </a:lnTo>
                  <a:lnTo>
                    <a:pt x="12032" y="587"/>
                  </a:lnTo>
                  <a:lnTo>
                    <a:pt x="12030" y="597"/>
                  </a:lnTo>
                  <a:lnTo>
                    <a:pt x="12027" y="607"/>
                  </a:lnTo>
                  <a:lnTo>
                    <a:pt x="12023" y="616"/>
                  </a:lnTo>
                  <a:lnTo>
                    <a:pt x="12019" y="624"/>
                  </a:lnTo>
                  <a:lnTo>
                    <a:pt x="12014" y="633"/>
                  </a:lnTo>
                  <a:lnTo>
                    <a:pt x="12009" y="640"/>
                  </a:lnTo>
                  <a:lnTo>
                    <a:pt x="12003" y="646"/>
                  </a:lnTo>
                  <a:lnTo>
                    <a:pt x="11996" y="652"/>
                  </a:lnTo>
                  <a:lnTo>
                    <a:pt x="11987" y="657"/>
                  </a:lnTo>
                  <a:lnTo>
                    <a:pt x="11980" y="660"/>
                  </a:lnTo>
                  <a:lnTo>
                    <a:pt x="11971" y="664"/>
                  </a:lnTo>
                  <a:lnTo>
                    <a:pt x="11962" y="666"/>
                  </a:lnTo>
                  <a:lnTo>
                    <a:pt x="11953" y="667"/>
                  </a:lnTo>
                  <a:lnTo>
                    <a:pt x="11943" y="668"/>
                  </a:lnTo>
                  <a:close/>
                  <a:moveTo>
                    <a:pt x="12296" y="1609"/>
                  </a:moveTo>
                  <a:lnTo>
                    <a:pt x="12296" y="1547"/>
                  </a:lnTo>
                  <a:lnTo>
                    <a:pt x="12298" y="1442"/>
                  </a:lnTo>
                  <a:lnTo>
                    <a:pt x="12299" y="1347"/>
                  </a:lnTo>
                  <a:lnTo>
                    <a:pt x="12299" y="1264"/>
                  </a:lnTo>
                  <a:lnTo>
                    <a:pt x="12300" y="1191"/>
                  </a:lnTo>
                  <a:lnTo>
                    <a:pt x="12301" y="1129"/>
                  </a:lnTo>
                  <a:lnTo>
                    <a:pt x="12301" y="1077"/>
                  </a:lnTo>
                  <a:lnTo>
                    <a:pt x="12301" y="1035"/>
                  </a:lnTo>
                  <a:lnTo>
                    <a:pt x="12301" y="1005"/>
                  </a:lnTo>
                  <a:lnTo>
                    <a:pt x="12301" y="973"/>
                  </a:lnTo>
                  <a:lnTo>
                    <a:pt x="12301" y="933"/>
                  </a:lnTo>
                  <a:lnTo>
                    <a:pt x="12301" y="882"/>
                  </a:lnTo>
                  <a:lnTo>
                    <a:pt x="12300" y="824"/>
                  </a:lnTo>
                  <a:lnTo>
                    <a:pt x="12299" y="756"/>
                  </a:lnTo>
                  <a:lnTo>
                    <a:pt x="12299" y="679"/>
                  </a:lnTo>
                  <a:lnTo>
                    <a:pt x="12298" y="594"/>
                  </a:lnTo>
                  <a:lnTo>
                    <a:pt x="12296" y="499"/>
                  </a:lnTo>
                  <a:lnTo>
                    <a:pt x="12296" y="441"/>
                  </a:lnTo>
                  <a:lnTo>
                    <a:pt x="12326" y="443"/>
                  </a:lnTo>
                  <a:lnTo>
                    <a:pt x="12349" y="444"/>
                  </a:lnTo>
                  <a:lnTo>
                    <a:pt x="12370" y="444"/>
                  </a:lnTo>
                  <a:lnTo>
                    <a:pt x="12391" y="445"/>
                  </a:lnTo>
                  <a:lnTo>
                    <a:pt x="12414" y="444"/>
                  </a:lnTo>
                  <a:lnTo>
                    <a:pt x="12436" y="444"/>
                  </a:lnTo>
                  <a:lnTo>
                    <a:pt x="12461" y="443"/>
                  </a:lnTo>
                  <a:lnTo>
                    <a:pt x="12494" y="441"/>
                  </a:lnTo>
                  <a:lnTo>
                    <a:pt x="12494" y="499"/>
                  </a:lnTo>
                  <a:lnTo>
                    <a:pt x="12487" y="1000"/>
                  </a:lnTo>
                  <a:lnTo>
                    <a:pt x="12494" y="1547"/>
                  </a:lnTo>
                  <a:lnTo>
                    <a:pt x="12494" y="1609"/>
                  </a:lnTo>
                  <a:lnTo>
                    <a:pt x="12462" y="1608"/>
                  </a:lnTo>
                  <a:lnTo>
                    <a:pt x="12438" y="1608"/>
                  </a:lnTo>
                  <a:lnTo>
                    <a:pt x="12417" y="1608"/>
                  </a:lnTo>
                  <a:lnTo>
                    <a:pt x="12394" y="1608"/>
                  </a:lnTo>
                  <a:lnTo>
                    <a:pt x="12373" y="1608"/>
                  </a:lnTo>
                  <a:lnTo>
                    <a:pt x="12351" y="1608"/>
                  </a:lnTo>
                  <a:lnTo>
                    <a:pt x="12327" y="1608"/>
                  </a:lnTo>
                  <a:lnTo>
                    <a:pt x="12296" y="1609"/>
                  </a:lnTo>
                  <a:close/>
                  <a:moveTo>
                    <a:pt x="12798" y="1609"/>
                  </a:moveTo>
                  <a:lnTo>
                    <a:pt x="12799" y="1545"/>
                  </a:lnTo>
                  <a:lnTo>
                    <a:pt x="12799" y="1485"/>
                  </a:lnTo>
                  <a:lnTo>
                    <a:pt x="12799" y="1429"/>
                  </a:lnTo>
                  <a:lnTo>
                    <a:pt x="12800" y="1376"/>
                  </a:lnTo>
                  <a:lnTo>
                    <a:pt x="12800" y="1328"/>
                  </a:lnTo>
                  <a:lnTo>
                    <a:pt x="12800" y="1284"/>
                  </a:lnTo>
                  <a:lnTo>
                    <a:pt x="12800" y="1245"/>
                  </a:lnTo>
                  <a:lnTo>
                    <a:pt x="12800" y="1209"/>
                  </a:lnTo>
                  <a:lnTo>
                    <a:pt x="12800" y="1184"/>
                  </a:lnTo>
                  <a:lnTo>
                    <a:pt x="12800" y="1155"/>
                  </a:lnTo>
                  <a:lnTo>
                    <a:pt x="12800" y="1125"/>
                  </a:lnTo>
                  <a:lnTo>
                    <a:pt x="12800" y="1090"/>
                  </a:lnTo>
                  <a:lnTo>
                    <a:pt x="12799" y="1054"/>
                  </a:lnTo>
                  <a:lnTo>
                    <a:pt x="12799" y="1015"/>
                  </a:lnTo>
                  <a:lnTo>
                    <a:pt x="12799" y="972"/>
                  </a:lnTo>
                  <a:lnTo>
                    <a:pt x="12798" y="927"/>
                  </a:lnTo>
                  <a:lnTo>
                    <a:pt x="12765" y="927"/>
                  </a:lnTo>
                  <a:lnTo>
                    <a:pt x="12741" y="927"/>
                  </a:lnTo>
                  <a:lnTo>
                    <a:pt x="12718" y="927"/>
                  </a:lnTo>
                  <a:lnTo>
                    <a:pt x="12694" y="927"/>
                  </a:lnTo>
                  <a:lnTo>
                    <a:pt x="12662" y="928"/>
                  </a:lnTo>
                  <a:lnTo>
                    <a:pt x="12663" y="917"/>
                  </a:lnTo>
                  <a:lnTo>
                    <a:pt x="12664" y="908"/>
                  </a:lnTo>
                  <a:lnTo>
                    <a:pt x="12664" y="899"/>
                  </a:lnTo>
                  <a:lnTo>
                    <a:pt x="12664" y="889"/>
                  </a:lnTo>
                  <a:lnTo>
                    <a:pt x="12664" y="876"/>
                  </a:lnTo>
                  <a:lnTo>
                    <a:pt x="12664" y="863"/>
                  </a:lnTo>
                  <a:lnTo>
                    <a:pt x="12663" y="848"/>
                  </a:lnTo>
                  <a:lnTo>
                    <a:pt x="12662" y="828"/>
                  </a:lnTo>
                  <a:lnTo>
                    <a:pt x="12691" y="829"/>
                  </a:lnTo>
                  <a:lnTo>
                    <a:pt x="12713" y="830"/>
                  </a:lnTo>
                  <a:lnTo>
                    <a:pt x="12731" y="830"/>
                  </a:lnTo>
                  <a:lnTo>
                    <a:pt x="12749" y="830"/>
                  </a:lnTo>
                  <a:lnTo>
                    <a:pt x="12801" y="830"/>
                  </a:lnTo>
                  <a:lnTo>
                    <a:pt x="12801" y="819"/>
                  </a:lnTo>
                  <a:lnTo>
                    <a:pt x="12801" y="758"/>
                  </a:lnTo>
                  <a:lnTo>
                    <a:pt x="12806" y="687"/>
                  </a:lnTo>
                  <a:lnTo>
                    <a:pt x="12807" y="673"/>
                  </a:lnTo>
                  <a:lnTo>
                    <a:pt x="12809" y="659"/>
                  </a:lnTo>
                  <a:lnTo>
                    <a:pt x="12811" y="646"/>
                  </a:lnTo>
                  <a:lnTo>
                    <a:pt x="12814" y="633"/>
                  </a:lnTo>
                  <a:lnTo>
                    <a:pt x="12817" y="619"/>
                  </a:lnTo>
                  <a:lnTo>
                    <a:pt x="12821" y="607"/>
                  </a:lnTo>
                  <a:lnTo>
                    <a:pt x="12826" y="595"/>
                  </a:lnTo>
                  <a:lnTo>
                    <a:pt x="12831" y="583"/>
                  </a:lnTo>
                  <a:lnTo>
                    <a:pt x="12836" y="572"/>
                  </a:lnTo>
                  <a:lnTo>
                    <a:pt x="12843" y="560"/>
                  </a:lnTo>
                  <a:lnTo>
                    <a:pt x="12850" y="550"/>
                  </a:lnTo>
                  <a:lnTo>
                    <a:pt x="12857" y="540"/>
                  </a:lnTo>
                  <a:lnTo>
                    <a:pt x="12864" y="531"/>
                  </a:lnTo>
                  <a:lnTo>
                    <a:pt x="12872" y="522"/>
                  </a:lnTo>
                  <a:lnTo>
                    <a:pt x="12881" y="513"/>
                  </a:lnTo>
                  <a:lnTo>
                    <a:pt x="12890" y="504"/>
                  </a:lnTo>
                  <a:lnTo>
                    <a:pt x="12900" y="496"/>
                  </a:lnTo>
                  <a:lnTo>
                    <a:pt x="12910" y="489"/>
                  </a:lnTo>
                  <a:lnTo>
                    <a:pt x="12921" y="482"/>
                  </a:lnTo>
                  <a:lnTo>
                    <a:pt x="12932" y="475"/>
                  </a:lnTo>
                  <a:lnTo>
                    <a:pt x="12943" y="469"/>
                  </a:lnTo>
                  <a:lnTo>
                    <a:pt x="12956" y="464"/>
                  </a:lnTo>
                  <a:lnTo>
                    <a:pt x="12968" y="459"/>
                  </a:lnTo>
                  <a:lnTo>
                    <a:pt x="12980" y="455"/>
                  </a:lnTo>
                  <a:lnTo>
                    <a:pt x="12993" y="451"/>
                  </a:lnTo>
                  <a:lnTo>
                    <a:pt x="13008" y="446"/>
                  </a:lnTo>
                  <a:lnTo>
                    <a:pt x="13022" y="443"/>
                  </a:lnTo>
                  <a:lnTo>
                    <a:pt x="13036" y="441"/>
                  </a:lnTo>
                  <a:lnTo>
                    <a:pt x="13050" y="439"/>
                  </a:lnTo>
                  <a:lnTo>
                    <a:pt x="13066" y="438"/>
                  </a:lnTo>
                  <a:lnTo>
                    <a:pt x="13081" y="437"/>
                  </a:lnTo>
                  <a:lnTo>
                    <a:pt x="13097" y="437"/>
                  </a:lnTo>
                  <a:lnTo>
                    <a:pt x="13126" y="437"/>
                  </a:lnTo>
                  <a:lnTo>
                    <a:pt x="13151" y="439"/>
                  </a:lnTo>
                  <a:lnTo>
                    <a:pt x="13176" y="442"/>
                  </a:lnTo>
                  <a:lnTo>
                    <a:pt x="13198" y="446"/>
                  </a:lnTo>
                  <a:lnTo>
                    <a:pt x="13220" y="453"/>
                  </a:lnTo>
                  <a:lnTo>
                    <a:pt x="13241" y="460"/>
                  </a:lnTo>
                  <a:lnTo>
                    <a:pt x="13261" y="469"/>
                  </a:lnTo>
                  <a:lnTo>
                    <a:pt x="13283" y="480"/>
                  </a:lnTo>
                  <a:lnTo>
                    <a:pt x="13273" y="499"/>
                  </a:lnTo>
                  <a:lnTo>
                    <a:pt x="13265" y="517"/>
                  </a:lnTo>
                  <a:lnTo>
                    <a:pt x="13256" y="535"/>
                  </a:lnTo>
                  <a:lnTo>
                    <a:pt x="13248" y="559"/>
                  </a:lnTo>
                  <a:lnTo>
                    <a:pt x="13235" y="553"/>
                  </a:lnTo>
                  <a:lnTo>
                    <a:pt x="13223" y="547"/>
                  </a:lnTo>
                  <a:lnTo>
                    <a:pt x="13210" y="543"/>
                  </a:lnTo>
                  <a:lnTo>
                    <a:pt x="13199" y="540"/>
                  </a:lnTo>
                  <a:lnTo>
                    <a:pt x="13187" y="537"/>
                  </a:lnTo>
                  <a:lnTo>
                    <a:pt x="13175" y="536"/>
                  </a:lnTo>
                  <a:lnTo>
                    <a:pt x="13163" y="535"/>
                  </a:lnTo>
                  <a:lnTo>
                    <a:pt x="13148" y="534"/>
                  </a:lnTo>
                  <a:lnTo>
                    <a:pt x="13130" y="535"/>
                  </a:lnTo>
                  <a:lnTo>
                    <a:pt x="13112" y="537"/>
                  </a:lnTo>
                  <a:lnTo>
                    <a:pt x="13095" y="540"/>
                  </a:lnTo>
                  <a:lnTo>
                    <a:pt x="13080" y="544"/>
                  </a:lnTo>
                  <a:lnTo>
                    <a:pt x="13066" y="550"/>
                  </a:lnTo>
                  <a:lnTo>
                    <a:pt x="13051" y="557"/>
                  </a:lnTo>
                  <a:lnTo>
                    <a:pt x="13039" y="565"/>
                  </a:lnTo>
                  <a:lnTo>
                    <a:pt x="13028" y="576"/>
                  </a:lnTo>
                  <a:lnTo>
                    <a:pt x="13022" y="582"/>
                  </a:lnTo>
                  <a:lnTo>
                    <a:pt x="13017" y="589"/>
                  </a:lnTo>
                  <a:lnTo>
                    <a:pt x="13012" y="596"/>
                  </a:lnTo>
                  <a:lnTo>
                    <a:pt x="13007" y="604"/>
                  </a:lnTo>
                  <a:lnTo>
                    <a:pt x="13004" y="611"/>
                  </a:lnTo>
                  <a:lnTo>
                    <a:pt x="13000" y="619"/>
                  </a:lnTo>
                  <a:lnTo>
                    <a:pt x="12997" y="628"/>
                  </a:lnTo>
                  <a:lnTo>
                    <a:pt x="12994" y="637"/>
                  </a:lnTo>
                  <a:lnTo>
                    <a:pt x="12991" y="661"/>
                  </a:lnTo>
                  <a:lnTo>
                    <a:pt x="12988" y="691"/>
                  </a:lnTo>
                  <a:lnTo>
                    <a:pt x="12986" y="723"/>
                  </a:lnTo>
                  <a:lnTo>
                    <a:pt x="12985" y="754"/>
                  </a:lnTo>
                  <a:lnTo>
                    <a:pt x="12985" y="767"/>
                  </a:lnTo>
                  <a:lnTo>
                    <a:pt x="12985" y="830"/>
                  </a:lnTo>
                  <a:lnTo>
                    <a:pt x="13047" y="830"/>
                  </a:lnTo>
                  <a:lnTo>
                    <a:pt x="13067" y="830"/>
                  </a:lnTo>
                  <a:lnTo>
                    <a:pt x="13084" y="830"/>
                  </a:lnTo>
                  <a:lnTo>
                    <a:pt x="13100" y="830"/>
                  </a:lnTo>
                  <a:lnTo>
                    <a:pt x="13118" y="830"/>
                  </a:lnTo>
                  <a:lnTo>
                    <a:pt x="13136" y="830"/>
                  </a:lnTo>
                  <a:lnTo>
                    <a:pt x="13156" y="829"/>
                  </a:lnTo>
                  <a:lnTo>
                    <a:pt x="13180" y="829"/>
                  </a:lnTo>
                  <a:lnTo>
                    <a:pt x="13208" y="828"/>
                  </a:lnTo>
                  <a:lnTo>
                    <a:pt x="13206" y="841"/>
                  </a:lnTo>
                  <a:lnTo>
                    <a:pt x="13205" y="851"/>
                  </a:lnTo>
                  <a:lnTo>
                    <a:pt x="13205" y="861"/>
                  </a:lnTo>
                  <a:lnTo>
                    <a:pt x="13205" y="873"/>
                  </a:lnTo>
                  <a:lnTo>
                    <a:pt x="13205" y="885"/>
                  </a:lnTo>
                  <a:lnTo>
                    <a:pt x="13205" y="897"/>
                  </a:lnTo>
                  <a:lnTo>
                    <a:pt x="13206" y="911"/>
                  </a:lnTo>
                  <a:lnTo>
                    <a:pt x="13208" y="928"/>
                  </a:lnTo>
                  <a:lnTo>
                    <a:pt x="13160" y="927"/>
                  </a:lnTo>
                  <a:lnTo>
                    <a:pt x="13122" y="927"/>
                  </a:lnTo>
                  <a:lnTo>
                    <a:pt x="13090" y="927"/>
                  </a:lnTo>
                  <a:lnTo>
                    <a:pt x="13061" y="927"/>
                  </a:lnTo>
                  <a:lnTo>
                    <a:pt x="12988" y="927"/>
                  </a:lnTo>
                  <a:lnTo>
                    <a:pt x="12988" y="1042"/>
                  </a:lnTo>
                  <a:lnTo>
                    <a:pt x="12994" y="1609"/>
                  </a:lnTo>
                  <a:lnTo>
                    <a:pt x="12967" y="1608"/>
                  </a:lnTo>
                  <a:lnTo>
                    <a:pt x="12944" y="1607"/>
                  </a:lnTo>
                  <a:lnTo>
                    <a:pt x="12924" y="1606"/>
                  </a:lnTo>
                  <a:lnTo>
                    <a:pt x="12901" y="1606"/>
                  </a:lnTo>
                  <a:lnTo>
                    <a:pt x="12875" y="1606"/>
                  </a:lnTo>
                  <a:lnTo>
                    <a:pt x="12853" y="1607"/>
                  </a:lnTo>
                  <a:lnTo>
                    <a:pt x="12828" y="1608"/>
                  </a:lnTo>
                  <a:lnTo>
                    <a:pt x="12798" y="1609"/>
                  </a:lnTo>
                  <a:close/>
                  <a:moveTo>
                    <a:pt x="13362" y="1609"/>
                  </a:moveTo>
                  <a:lnTo>
                    <a:pt x="13362" y="1597"/>
                  </a:lnTo>
                  <a:lnTo>
                    <a:pt x="13362" y="1585"/>
                  </a:lnTo>
                  <a:lnTo>
                    <a:pt x="13362" y="1576"/>
                  </a:lnTo>
                  <a:lnTo>
                    <a:pt x="13363" y="1568"/>
                  </a:lnTo>
                  <a:lnTo>
                    <a:pt x="13364" y="1546"/>
                  </a:lnTo>
                  <a:lnTo>
                    <a:pt x="13364" y="1517"/>
                  </a:lnTo>
                  <a:lnTo>
                    <a:pt x="13364" y="1484"/>
                  </a:lnTo>
                  <a:lnTo>
                    <a:pt x="13365" y="1445"/>
                  </a:lnTo>
                  <a:lnTo>
                    <a:pt x="13365" y="1401"/>
                  </a:lnTo>
                  <a:lnTo>
                    <a:pt x="13365" y="1353"/>
                  </a:lnTo>
                  <a:lnTo>
                    <a:pt x="13365" y="1298"/>
                  </a:lnTo>
                  <a:lnTo>
                    <a:pt x="13365" y="1238"/>
                  </a:lnTo>
                  <a:lnTo>
                    <a:pt x="13365" y="1126"/>
                  </a:lnTo>
                  <a:lnTo>
                    <a:pt x="13365" y="1060"/>
                  </a:lnTo>
                  <a:lnTo>
                    <a:pt x="13365" y="1007"/>
                  </a:lnTo>
                  <a:lnTo>
                    <a:pt x="13365" y="966"/>
                  </a:lnTo>
                  <a:lnTo>
                    <a:pt x="13364" y="934"/>
                  </a:lnTo>
                  <a:lnTo>
                    <a:pt x="13364" y="906"/>
                  </a:lnTo>
                  <a:lnTo>
                    <a:pt x="13363" y="880"/>
                  </a:lnTo>
                  <a:lnTo>
                    <a:pt x="13363" y="853"/>
                  </a:lnTo>
                  <a:lnTo>
                    <a:pt x="13362" y="822"/>
                  </a:lnTo>
                  <a:lnTo>
                    <a:pt x="13391" y="824"/>
                  </a:lnTo>
                  <a:lnTo>
                    <a:pt x="13414" y="825"/>
                  </a:lnTo>
                  <a:lnTo>
                    <a:pt x="13437" y="825"/>
                  </a:lnTo>
                  <a:lnTo>
                    <a:pt x="13463" y="825"/>
                  </a:lnTo>
                  <a:lnTo>
                    <a:pt x="13487" y="825"/>
                  </a:lnTo>
                  <a:lnTo>
                    <a:pt x="13508" y="825"/>
                  </a:lnTo>
                  <a:lnTo>
                    <a:pt x="13531" y="824"/>
                  </a:lnTo>
                  <a:lnTo>
                    <a:pt x="13559" y="822"/>
                  </a:lnTo>
                  <a:lnTo>
                    <a:pt x="13558" y="836"/>
                  </a:lnTo>
                  <a:lnTo>
                    <a:pt x="13557" y="847"/>
                  </a:lnTo>
                  <a:lnTo>
                    <a:pt x="13557" y="857"/>
                  </a:lnTo>
                  <a:lnTo>
                    <a:pt x="13557" y="866"/>
                  </a:lnTo>
                  <a:lnTo>
                    <a:pt x="13557" y="891"/>
                  </a:lnTo>
                  <a:lnTo>
                    <a:pt x="13556" y="923"/>
                  </a:lnTo>
                  <a:lnTo>
                    <a:pt x="13555" y="962"/>
                  </a:lnTo>
                  <a:lnTo>
                    <a:pt x="13555" y="1008"/>
                  </a:lnTo>
                  <a:lnTo>
                    <a:pt x="13555" y="1059"/>
                  </a:lnTo>
                  <a:lnTo>
                    <a:pt x="13554" y="1115"/>
                  </a:lnTo>
                  <a:lnTo>
                    <a:pt x="13554" y="1175"/>
                  </a:lnTo>
                  <a:lnTo>
                    <a:pt x="13554" y="1238"/>
                  </a:lnTo>
                  <a:lnTo>
                    <a:pt x="13554" y="1298"/>
                  </a:lnTo>
                  <a:lnTo>
                    <a:pt x="13554" y="1353"/>
                  </a:lnTo>
                  <a:lnTo>
                    <a:pt x="13555" y="1401"/>
                  </a:lnTo>
                  <a:lnTo>
                    <a:pt x="13555" y="1445"/>
                  </a:lnTo>
                  <a:lnTo>
                    <a:pt x="13555" y="1484"/>
                  </a:lnTo>
                  <a:lnTo>
                    <a:pt x="13556" y="1517"/>
                  </a:lnTo>
                  <a:lnTo>
                    <a:pt x="13557" y="1546"/>
                  </a:lnTo>
                  <a:lnTo>
                    <a:pt x="13557" y="1568"/>
                  </a:lnTo>
                  <a:lnTo>
                    <a:pt x="13557" y="1576"/>
                  </a:lnTo>
                  <a:lnTo>
                    <a:pt x="13557" y="1585"/>
                  </a:lnTo>
                  <a:lnTo>
                    <a:pt x="13558" y="1597"/>
                  </a:lnTo>
                  <a:lnTo>
                    <a:pt x="13559" y="1609"/>
                  </a:lnTo>
                  <a:lnTo>
                    <a:pt x="13524" y="1607"/>
                  </a:lnTo>
                  <a:lnTo>
                    <a:pt x="13499" y="1606"/>
                  </a:lnTo>
                  <a:lnTo>
                    <a:pt x="13474" y="1606"/>
                  </a:lnTo>
                  <a:lnTo>
                    <a:pt x="13448" y="1606"/>
                  </a:lnTo>
                  <a:lnTo>
                    <a:pt x="13426" y="1606"/>
                  </a:lnTo>
                  <a:lnTo>
                    <a:pt x="13407" y="1606"/>
                  </a:lnTo>
                  <a:lnTo>
                    <a:pt x="13387" y="1607"/>
                  </a:lnTo>
                  <a:lnTo>
                    <a:pt x="13362" y="1609"/>
                  </a:lnTo>
                  <a:close/>
                  <a:moveTo>
                    <a:pt x="13461" y="668"/>
                  </a:moveTo>
                  <a:lnTo>
                    <a:pt x="13451" y="667"/>
                  </a:lnTo>
                  <a:lnTo>
                    <a:pt x="13441" y="666"/>
                  </a:lnTo>
                  <a:lnTo>
                    <a:pt x="13432" y="664"/>
                  </a:lnTo>
                  <a:lnTo>
                    <a:pt x="13424" y="660"/>
                  </a:lnTo>
                  <a:lnTo>
                    <a:pt x="13414" y="657"/>
                  </a:lnTo>
                  <a:lnTo>
                    <a:pt x="13407" y="652"/>
                  </a:lnTo>
                  <a:lnTo>
                    <a:pt x="13400" y="646"/>
                  </a:lnTo>
                  <a:lnTo>
                    <a:pt x="13394" y="640"/>
                  </a:lnTo>
                  <a:lnTo>
                    <a:pt x="13388" y="633"/>
                  </a:lnTo>
                  <a:lnTo>
                    <a:pt x="13383" y="624"/>
                  </a:lnTo>
                  <a:lnTo>
                    <a:pt x="13379" y="616"/>
                  </a:lnTo>
                  <a:lnTo>
                    <a:pt x="13375" y="607"/>
                  </a:lnTo>
                  <a:lnTo>
                    <a:pt x="13373" y="597"/>
                  </a:lnTo>
                  <a:lnTo>
                    <a:pt x="13371" y="587"/>
                  </a:lnTo>
                  <a:lnTo>
                    <a:pt x="13368" y="576"/>
                  </a:lnTo>
                  <a:lnTo>
                    <a:pt x="13368" y="564"/>
                  </a:lnTo>
                  <a:lnTo>
                    <a:pt x="13368" y="552"/>
                  </a:lnTo>
                  <a:lnTo>
                    <a:pt x="13371" y="541"/>
                  </a:lnTo>
                  <a:lnTo>
                    <a:pt x="13373" y="531"/>
                  </a:lnTo>
                  <a:lnTo>
                    <a:pt x="13375" y="521"/>
                  </a:lnTo>
                  <a:lnTo>
                    <a:pt x="13379" y="512"/>
                  </a:lnTo>
                  <a:lnTo>
                    <a:pt x="13383" y="503"/>
                  </a:lnTo>
                  <a:lnTo>
                    <a:pt x="13388" y="495"/>
                  </a:lnTo>
                  <a:lnTo>
                    <a:pt x="13394" y="488"/>
                  </a:lnTo>
                  <a:lnTo>
                    <a:pt x="13400" y="481"/>
                  </a:lnTo>
                  <a:lnTo>
                    <a:pt x="13407" y="475"/>
                  </a:lnTo>
                  <a:lnTo>
                    <a:pt x="13414" y="470"/>
                  </a:lnTo>
                  <a:lnTo>
                    <a:pt x="13424" y="466"/>
                  </a:lnTo>
                  <a:lnTo>
                    <a:pt x="13432" y="463"/>
                  </a:lnTo>
                  <a:lnTo>
                    <a:pt x="13441" y="461"/>
                  </a:lnTo>
                  <a:lnTo>
                    <a:pt x="13451" y="459"/>
                  </a:lnTo>
                  <a:lnTo>
                    <a:pt x="13461" y="459"/>
                  </a:lnTo>
                  <a:lnTo>
                    <a:pt x="13471" y="459"/>
                  </a:lnTo>
                  <a:lnTo>
                    <a:pt x="13481" y="461"/>
                  </a:lnTo>
                  <a:lnTo>
                    <a:pt x="13490" y="463"/>
                  </a:lnTo>
                  <a:lnTo>
                    <a:pt x="13499" y="466"/>
                  </a:lnTo>
                  <a:lnTo>
                    <a:pt x="13506" y="470"/>
                  </a:lnTo>
                  <a:lnTo>
                    <a:pt x="13514" y="475"/>
                  </a:lnTo>
                  <a:lnTo>
                    <a:pt x="13521" y="480"/>
                  </a:lnTo>
                  <a:lnTo>
                    <a:pt x="13527" y="487"/>
                  </a:lnTo>
                  <a:lnTo>
                    <a:pt x="13533" y="494"/>
                  </a:lnTo>
                  <a:lnTo>
                    <a:pt x="13538" y="502"/>
                  </a:lnTo>
                  <a:lnTo>
                    <a:pt x="13542" y="511"/>
                  </a:lnTo>
                  <a:lnTo>
                    <a:pt x="13546" y="521"/>
                  </a:lnTo>
                  <a:lnTo>
                    <a:pt x="13549" y="530"/>
                  </a:lnTo>
                  <a:lnTo>
                    <a:pt x="13551" y="541"/>
                  </a:lnTo>
                  <a:lnTo>
                    <a:pt x="13552" y="552"/>
                  </a:lnTo>
                  <a:lnTo>
                    <a:pt x="13552" y="564"/>
                  </a:lnTo>
                  <a:lnTo>
                    <a:pt x="13552" y="576"/>
                  </a:lnTo>
                  <a:lnTo>
                    <a:pt x="13551" y="587"/>
                  </a:lnTo>
                  <a:lnTo>
                    <a:pt x="13549" y="597"/>
                  </a:lnTo>
                  <a:lnTo>
                    <a:pt x="13546" y="607"/>
                  </a:lnTo>
                  <a:lnTo>
                    <a:pt x="13542" y="616"/>
                  </a:lnTo>
                  <a:lnTo>
                    <a:pt x="13538" y="624"/>
                  </a:lnTo>
                  <a:lnTo>
                    <a:pt x="13533" y="633"/>
                  </a:lnTo>
                  <a:lnTo>
                    <a:pt x="13527" y="640"/>
                  </a:lnTo>
                  <a:lnTo>
                    <a:pt x="13521" y="646"/>
                  </a:lnTo>
                  <a:lnTo>
                    <a:pt x="13514" y="652"/>
                  </a:lnTo>
                  <a:lnTo>
                    <a:pt x="13506" y="657"/>
                  </a:lnTo>
                  <a:lnTo>
                    <a:pt x="13499" y="660"/>
                  </a:lnTo>
                  <a:lnTo>
                    <a:pt x="13490" y="664"/>
                  </a:lnTo>
                  <a:lnTo>
                    <a:pt x="13481" y="666"/>
                  </a:lnTo>
                  <a:lnTo>
                    <a:pt x="13471" y="667"/>
                  </a:lnTo>
                  <a:lnTo>
                    <a:pt x="13461" y="668"/>
                  </a:lnTo>
                  <a:close/>
                  <a:moveTo>
                    <a:pt x="13815" y="1609"/>
                  </a:moveTo>
                  <a:lnTo>
                    <a:pt x="13815" y="1547"/>
                  </a:lnTo>
                  <a:lnTo>
                    <a:pt x="13817" y="1442"/>
                  </a:lnTo>
                  <a:lnTo>
                    <a:pt x="13818" y="1347"/>
                  </a:lnTo>
                  <a:lnTo>
                    <a:pt x="13818" y="1264"/>
                  </a:lnTo>
                  <a:lnTo>
                    <a:pt x="13819" y="1191"/>
                  </a:lnTo>
                  <a:lnTo>
                    <a:pt x="13820" y="1129"/>
                  </a:lnTo>
                  <a:lnTo>
                    <a:pt x="13820" y="1077"/>
                  </a:lnTo>
                  <a:lnTo>
                    <a:pt x="13820" y="1035"/>
                  </a:lnTo>
                  <a:lnTo>
                    <a:pt x="13820" y="1005"/>
                  </a:lnTo>
                  <a:lnTo>
                    <a:pt x="13820" y="973"/>
                  </a:lnTo>
                  <a:lnTo>
                    <a:pt x="13820" y="933"/>
                  </a:lnTo>
                  <a:lnTo>
                    <a:pt x="13820" y="882"/>
                  </a:lnTo>
                  <a:lnTo>
                    <a:pt x="13819" y="824"/>
                  </a:lnTo>
                  <a:lnTo>
                    <a:pt x="13818" y="756"/>
                  </a:lnTo>
                  <a:lnTo>
                    <a:pt x="13818" y="679"/>
                  </a:lnTo>
                  <a:lnTo>
                    <a:pt x="13817" y="594"/>
                  </a:lnTo>
                  <a:lnTo>
                    <a:pt x="13815" y="499"/>
                  </a:lnTo>
                  <a:lnTo>
                    <a:pt x="13815" y="441"/>
                  </a:lnTo>
                  <a:lnTo>
                    <a:pt x="13844" y="443"/>
                  </a:lnTo>
                  <a:lnTo>
                    <a:pt x="13868" y="444"/>
                  </a:lnTo>
                  <a:lnTo>
                    <a:pt x="13888" y="444"/>
                  </a:lnTo>
                  <a:lnTo>
                    <a:pt x="13910" y="445"/>
                  </a:lnTo>
                  <a:lnTo>
                    <a:pt x="13933" y="444"/>
                  </a:lnTo>
                  <a:lnTo>
                    <a:pt x="13955" y="444"/>
                  </a:lnTo>
                  <a:lnTo>
                    <a:pt x="13980" y="443"/>
                  </a:lnTo>
                  <a:lnTo>
                    <a:pt x="14013" y="441"/>
                  </a:lnTo>
                  <a:lnTo>
                    <a:pt x="14013" y="499"/>
                  </a:lnTo>
                  <a:lnTo>
                    <a:pt x="14006" y="1000"/>
                  </a:lnTo>
                  <a:lnTo>
                    <a:pt x="14013" y="1547"/>
                  </a:lnTo>
                  <a:lnTo>
                    <a:pt x="14013" y="1609"/>
                  </a:lnTo>
                  <a:lnTo>
                    <a:pt x="13981" y="1608"/>
                  </a:lnTo>
                  <a:lnTo>
                    <a:pt x="13957" y="1608"/>
                  </a:lnTo>
                  <a:lnTo>
                    <a:pt x="13935" y="1608"/>
                  </a:lnTo>
                  <a:lnTo>
                    <a:pt x="13913" y="1608"/>
                  </a:lnTo>
                  <a:lnTo>
                    <a:pt x="13891" y="1608"/>
                  </a:lnTo>
                  <a:lnTo>
                    <a:pt x="13870" y="1608"/>
                  </a:lnTo>
                  <a:lnTo>
                    <a:pt x="13845" y="1608"/>
                  </a:lnTo>
                  <a:lnTo>
                    <a:pt x="13815" y="1609"/>
                  </a:lnTo>
                  <a:close/>
                  <a:moveTo>
                    <a:pt x="14273" y="1609"/>
                  </a:moveTo>
                  <a:lnTo>
                    <a:pt x="14273" y="1547"/>
                  </a:lnTo>
                  <a:lnTo>
                    <a:pt x="14274" y="1442"/>
                  </a:lnTo>
                  <a:lnTo>
                    <a:pt x="14275" y="1347"/>
                  </a:lnTo>
                  <a:lnTo>
                    <a:pt x="14275" y="1264"/>
                  </a:lnTo>
                  <a:lnTo>
                    <a:pt x="14276" y="1191"/>
                  </a:lnTo>
                  <a:lnTo>
                    <a:pt x="14277" y="1129"/>
                  </a:lnTo>
                  <a:lnTo>
                    <a:pt x="14277" y="1077"/>
                  </a:lnTo>
                  <a:lnTo>
                    <a:pt x="14277" y="1035"/>
                  </a:lnTo>
                  <a:lnTo>
                    <a:pt x="14277" y="1005"/>
                  </a:lnTo>
                  <a:lnTo>
                    <a:pt x="14277" y="973"/>
                  </a:lnTo>
                  <a:lnTo>
                    <a:pt x="14277" y="933"/>
                  </a:lnTo>
                  <a:lnTo>
                    <a:pt x="14277" y="882"/>
                  </a:lnTo>
                  <a:lnTo>
                    <a:pt x="14276" y="824"/>
                  </a:lnTo>
                  <a:lnTo>
                    <a:pt x="14275" y="756"/>
                  </a:lnTo>
                  <a:lnTo>
                    <a:pt x="14275" y="679"/>
                  </a:lnTo>
                  <a:lnTo>
                    <a:pt x="14274" y="594"/>
                  </a:lnTo>
                  <a:lnTo>
                    <a:pt x="14273" y="499"/>
                  </a:lnTo>
                  <a:lnTo>
                    <a:pt x="14273" y="441"/>
                  </a:lnTo>
                  <a:lnTo>
                    <a:pt x="14301" y="443"/>
                  </a:lnTo>
                  <a:lnTo>
                    <a:pt x="14325" y="444"/>
                  </a:lnTo>
                  <a:lnTo>
                    <a:pt x="14345" y="444"/>
                  </a:lnTo>
                  <a:lnTo>
                    <a:pt x="14366" y="445"/>
                  </a:lnTo>
                  <a:lnTo>
                    <a:pt x="14390" y="444"/>
                  </a:lnTo>
                  <a:lnTo>
                    <a:pt x="14411" y="444"/>
                  </a:lnTo>
                  <a:lnTo>
                    <a:pt x="14437" y="443"/>
                  </a:lnTo>
                  <a:lnTo>
                    <a:pt x="14469" y="441"/>
                  </a:lnTo>
                  <a:lnTo>
                    <a:pt x="14469" y="499"/>
                  </a:lnTo>
                  <a:lnTo>
                    <a:pt x="14462" y="1000"/>
                  </a:lnTo>
                  <a:lnTo>
                    <a:pt x="14469" y="1547"/>
                  </a:lnTo>
                  <a:lnTo>
                    <a:pt x="14469" y="1609"/>
                  </a:lnTo>
                  <a:lnTo>
                    <a:pt x="14438" y="1608"/>
                  </a:lnTo>
                  <a:lnTo>
                    <a:pt x="14413" y="1608"/>
                  </a:lnTo>
                  <a:lnTo>
                    <a:pt x="14392" y="1608"/>
                  </a:lnTo>
                  <a:lnTo>
                    <a:pt x="14369" y="1608"/>
                  </a:lnTo>
                  <a:lnTo>
                    <a:pt x="14348" y="1608"/>
                  </a:lnTo>
                  <a:lnTo>
                    <a:pt x="14327" y="1608"/>
                  </a:lnTo>
                  <a:lnTo>
                    <a:pt x="14302" y="1608"/>
                  </a:lnTo>
                  <a:lnTo>
                    <a:pt x="14273" y="1609"/>
                  </a:lnTo>
                  <a:close/>
                  <a:moveTo>
                    <a:pt x="15582" y="1609"/>
                  </a:moveTo>
                  <a:lnTo>
                    <a:pt x="15584" y="1542"/>
                  </a:lnTo>
                  <a:lnTo>
                    <a:pt x="15589" y="1126"/>
                  </a:lnTo>
                  <a:lnTo>
                    <a:pt x="15589" y="1094"/>
                  </a:lnTo>
                  <a:lnTo>
                    <a:pt x="15588" y="1066"/>
                  </a:lnTo>
                  <a:lnTo>
                    <a:pt x="15588" y="1039"/>
                  </a:lnTo>
                  <a:lnTo>
                    <a:pt x="15587" y="1014"/>
                  </a:lnTo>
                  <a:lnTo>
                    <a:pt x="15586" y="987"/>
                  </a:lnTo>
                  <a:lnTo>
                    <a:pt x="15584" y="960"/>
                  </a:lnTo>
                  <a:lnTo>
                    <a:pt x="15582" y="932"/>
                  </a:lnTo>
                  <a:lnTo>
                    <a:pt x="15579" y="901"/>
                  </a:lnTo>
                  <a:lnTo>
                    <a:pt x="15576" y="866"/>
                  </a:lnTo>
                  <a:lnTo>
                    <a:pt x="15572" y="817"/>
                  </a:lnTo>
                  <a:lnTo>
                    <a:pt x="15592" y="819"/>
                  </a:lnTo>
                  <a:lnTo>
                    <a:pt x="15608" y="820"/>
                  </a:lnTo>
                  <a:lnTo>
                    <a:pt x="15623" y="820"/>
                  </a:lnTo>
                  <a:lnTo>
                    <a:pt x="15640" y="820"/>
                  </a:lnTo>
                  <a:lnTo>
                    <a:pt x="15662" y="820"/>
                  </a:lnTo>
                  <a:lnTo>
                    <a:pt x="15685" y="820"/>
                  </a:lnTo>
                  <a:lnTo>
                    <a:pt x="15709" y="819"/>
                  </a:lnTo>
                  <a:lnTo>
                    <a:pt x="15734" y="817"/>
                  </a:lnTo>
                  <a:lnTo>
                    <a:pt x="15749" y="817"/>
                  </a:lnTo>
                  <a:lnTo>
                    <a:pt x="15753" y="842"/>
                  </a:lnTo>
                  <a:lnTo>
                    <a:pt x="15755" y="863"/>
                  </a:lnTo>
                  <a:lnTo>
                    <a:pt x="15757" y="883"/>
                  </a:lnTo>
                  <a:lnTo>
                    <a:pt x="15758" y="901"/>
                  </a:lnTo>
                  <a:lnTo>
                    <a:pt x="15759" y="918"/>
                  </a:lnTo>
                  <a:lnTo>
                    <a:pt x="15760" y="938"/>
                  </a:lnTo>
                  <a:lnTo>
                    <a:pt x="15761" y="959"/>
                  </a:lnTo>
                  <a:lnTo>
                    <a:pt x="15761" y="983"/>
                  </a:lnTo>
                  <a:lnTo>
                    <a:pt x="15771" y="961"/>
                  </a:lnTo>
                  <a:lnTo>
                    <a:pt x="15781" y="940"/>
                  </a:lnTo>
                  <a:lnTo>
                    <a:pt x="15792" y="919"/>
                  </a:lnTo>
                  <a:lnTo>
                    <a:pt x="15804" y="902"/>
                  </a:lnTo>
                  <a:lnTo>
                    <a:pt x="15817" y="885"/>
                  </a:lnTo>
                  <a:lnTo>
                    <a:pt x="15831" y="871"/>
                  </a:lnTo>
                  <a:lnTo>
                    <a:pt x="15846" y="856"/>
                  </a:lnTo>
                  <a:lnTo>
                    <a:pt x="15862" y="845"/>
                  </a:lnTo>
                  <a:lnTo>
                    <a:pt x="15878" y="834"/>
                  </a:lnTo>
                  <a:lnTo>
                    <a:pt x="15896" y="825"/>
                  </a:lnTo>
                  <a:lnTo>
                    <a:pt x="15915" y="818"/>
                  </a:lnTo>
                  <a:lnTo>
                    <a:pt x="15935" y="811"/>
                  </a:lnTo>
                  <a:lnTo>
                    <a:pt x="15955" y="806"/>
                  </a:lnTo>
                  <a:lnTo>
                    <a:pt x="15978" y="802"/>
                  </a:lnTo>
                  <a:lnTo>
                    <a:pt x="16000" y="800"/>
                  </a:lnTo>
                  <a:lnTo>
                    <a:pt x="16025" y="800"/>
                  </a:lnTo>
                  <a:lnTo>
                    <a:pt x="16038" y="800"/>
                  </a:lnTo>
                  <a:lnTo>
                    <a:pt x="16051" y="801"/>
                  </a:lnTo>
                  <a:lnTo>
                    <a:pt x="16064" y="802"/>
                  </a:lnTo>
                  <a:lnTo>
                    <a:pt x="16078" y="804"/>
                  </a:lnTo>
                  <a:lnTo>
                    <a:pt x="16090" y="806"/>
                  </a:lnTo>
                  <a:lnTo>
                    <a:pt x="16102" y="808"/>
                  </a:lnTo>
                  <a:lnTo>
                    <a:pt x="16114" y="813"/>
                  </a:lnTo>
                  <a:lnTo>
                    <a:pt x="16127" y="816"/>
                  </a:lnTo>
                  <a:lnTo>
                    <a:pt x="16138" y="820"/>
                  </a:lnTo>
                  <a:lnTo>
                    <a:pt x="16149" y="825"/>
                  </a:lnTo>
                  <a:lnTo>
                    <a:pt x="16160" y="830"/>
                  </a:lnTo>
                  <a:lnTo>
                    <a:pt x="16170" y="836"/>
                  </a:lnTo>
                  <a:lnTo>
                    <a:pt x="16181" y="842"/>
                  </a:lnTo>
                  <a:lnTo>
                    <a:pt x="16191" y="848"/>
                  </a:lnTo>
                  <a:lnTo>
                    <a:pt x="16200" y="855"/>
                  </a:lnTo>
                  <a:lnTo>
                    <a:pt x="16209" y="862"/>
                  </a:lnTo>
                  <a:lnTo>
                    <a:pt x="16221" y="874"/>
                  </a:lnTo>
                  <a:lnTo>
                    <a:pt x="16232" y="886"/>
                  </a:lnTo>
                  <a:lnTo>
                    <a:pt x="16242" y="898"/>
                  </a:lnTo>
                  <a:lnTo>
                    <a:pt x="16250" y="912"/>
                  </a:lnTo>
                  <a:lnTo>
                    <a:pt x="16258" y="926"/>
                  </a:lnTo>
                  <a:lnTo>
                    <a:pt x="16265" y="942"/>
                  </a:lnTo>
                  <a:lnTo>
                    <a:pt x="16271" y="957"/>
                  </a:lnTo>
                  <a:lnTo>
                    <a:pt x="16275" y="973"/>
                  </a:lnTo>
                  <a:lnTo>
                    <a:pt x="16279" y="989"/>
                  </a:lnTo>
                  <a:lnTo>
                    <a:pt x="16283" y="1006"/>
                  </a:lnTo>
                  <a:lnTo>
                    <a:pt x="16286" y="1023"/>
                  </a:lnTo>
                  <a:lnTo>
                    <a:pt x="16288" y="1041"/>
                  </a:lnTo>
                  <a:lnTo>
                    <a:pt x="16289" y="1062"/>
                  </a:lnTo>
                  <a:lnTo>
                    <a:pt x="16290" y="1085"/>
                  </a:lnTo>
                  <a:lnTo>
                    <a:pt x="16291" y="1112"/>
                  </a:lnTo>
                  <a:lnTo>
                    <a:pt x="16291" y="1143"/>
                  </a:lnTo>
                  <a:lnTo>
                    <a:pt x="16291" y="1155"/>
                  </a:lnTo>
                  <a:lnTo>
                    <a:pt x="16289" y="1574"/>
                  </a:lnTo>
                  <a:lnTo>
                    <a:pt x="16291" y="1609"/>
                  </a:lnTo>
                  <a:lnTo>
                    <a:pt x="16262" y="1607"/>
                  </a:lnTo>
                  <a:lnTo>
                    <a:pt x="16239" y="1606"/>
                  </a:lnTo>
                  <a:lnTo>
                    <a:pt x="16218" y="1606"/>
                  </a:lnTo>
                  <a:lnTo>
                    <a:pt x="16195" y="1606"/>
                  </a:lnTo>
                  <a:lnTo>
                    <a:pt x="16170" y="1606"/>
                  </a:lnTo>
                  <a:lnTo>
                    <a:pt x="16148" y="1606"/>
                  </a:lnTo>
                  <a:lnTo>
                    <a:pt x="16125" y="1607"/>
                  </a:lnTo>
                  <a:lnTo>
                    <a:pt x="16095" y="1609"/>
                  </a:lnTo>
                  <a:lnTo>
                    <a:pt x="16095" y="1571"/>
                  </a:lnTo>
                  <a:lnTo>
                    <a:pt x="16097" y="1538"/>
                  </a:lnTo>
                  <a:lnTo>
                    <a:pt x="16098" y="1504"/>
                  </a:lnTo>
                  <a:lnTo>
                    <a:pt x="16098" y="1471"/>
                  </a:lnTo>
                  <a:lnTo>
                    <a:pt x="16099" y="1436"/>
                  </a:lnTo>
                  <a:lnTo>
                    <a:pt x="16100" y="1401"/>
                  </a:lnTo>
                  <a:lnTo>
                    <a:pt x="16100" y="1366"/>
                  </a:lnTo>
                  <a:lnTo>
                    <a:pt x="16100" y="1330"/>
                  </a:lnTo>
                  <a:lnTo>
                    <a:pt x="16100" y="1294"/>
                  </a:lnTo>
                  <a:lnTo>
                    <a:pt x="16100" y="1152"/>
                  </a:lnTo>
                  <a:lnTo>
                    <a:pt x="16099" y="1100"/>
                  </a:lnTo>
                  <a:lnTo>
                    <a:pt x="16097" y="1064"/>
                  </a:lnTo>
                  <a:lnTo>
                    <a:pt x="16096" y="1049"/>
                  </a:lnTo>
                  <a:lnTo>
                    <a:pt x="16094" y="1036"/>
                  </a:lnTo>
                  <a:lnTo>
                    <a:pt x="16092" y="1023"/>
                  </a:lnTo>
                  <a:lnTo>
                    <a:pt x="16089" y="1010"/>
                  </a:lnTo>
                  <a:lnTo>
                    <a:pt x="16086" y="999"/>
                  </a:lnTo>
                  <a:lnTo>
                    <a:pt x="16081" y="987"/>
                  </a:lnTo>
                  <a:lnTo>
                    <a:pt x="16077" y="977"/>
                  </a:lnTo>
                  <a:lnTo>
                    <a:pt x="16071" y="967"/>
                  </a:lnTo>
                  <a:lnTo>
                    <a:pt x="16064" y="959"/>
                  </a:lnTo>
                  <a:lnTo>
                    <a:pt x="16058" y="950"/>
                  </a:lnTo>
                  <a:lnTo>
                    <a:pt x="16051" y="943"/>
                  </a:lnTo>
                  <a:lnTo>
                    <a:pt x="16043" y="936"/>
                  </a:lnTo>
                  <a:lnTo>
                    <a:pt x="16035" y="929"/>
                  </a:lnTo>
                  <a:lnTo>
                    <a:pt x="16026" y="924"/>
                  </a:lnTo>
                  <a:lnTo>
                    <a:pt x="16016" y="919"/>
                  </a:lnTo>
                  <a:lnTo>
                    <a:pt x="16006" y="916"/>
                  </a:lnTo>
                  <a:lnTo>
                    <a:pt x="15996" y="913"/>
                  </a:lnTo>
                  <a:lnTo>
                    <a:pt x="15985" y="911"/>
                  </a:lnTo>
                  <a:lnTo>
                    <a:pt x="15974" y="909"/>
                  </a:lnTo>
                  <a:lnTo>
                    <a:pt x="15961" y="909"/>
                  </a:lnTo>
                  <a:lnTo>
                    <a:pt x="15944" y="910"/>
                  </a:lnTo>
                  <a:lnTo>
                    <a:pt x="15927" y="912"/>
                  </a:lnTo>
                  <a:lnTo>
                    <a:pt x="15910" y="917"/>
                  </a:lnTo>
                  <a:lnTo>
                    <a:pt x="15895" y="922"/>
                  </a:lnTo>
                  <a:lnTo>
                    <a:pt x="15880" y="931"/>
                  </a:lnTo>
                  <a:lnTo>
                    <a:pt x="15866" y="941"/>
                  </a:lnTo>
                  <a:lnTo>
                    <a:pt x="15851" y="952"/>
                  </a:lnTo>
                  <a:lnTo>
                    <a:pt x="15837" y="965"/>
                  </a:lnTo>
                  <a:lnTo>
                    <a:pt x="15827" y="976"/>
                  </a:lnTo>
                  <a:lnTo>
                    <a:pt x="15818" y="988"/>
                  </a:lnTo>
                  <a:lnTo>
                    <a:pt x="15810" y="1002"/>
                  </a:lnTo>
                  <a:lnTo>
                    <a:pt x="15801" y="1015"/>
                  </a:lnTo>
                  <a:lnTo>
                    <a:pt x="15795" y="1028"/>
                  </a:lnTo>
                  <a:lnTo>
                    <a:pt x="15789" y="1043"/>
                  </a:lnTo>
                  <a:lnTo>
                    <a:pt x="15784" y="1059"/>
                  </a:lnTo>
                  <a:lnTo>
                    <a:pt x="15781" y="1074"/>
                  </a:lnTo>
                  <a:lnTo>
                    <a:pt x="15778" y="1090"/>
                  </a:lnTo>
                  <a:lnTo>
                    <a:pt x="15776" y="1109"/>
                  </a:lnTo>
                  <a:lnTo>
                    <a:pt x="15774" y="1135"/>
                  </a:lnTo>
                  <a:lnTo>
                    <a:pt x="15773" y="1169"/>
                  </a:lnTo>
                  <a:lnTo>
                    <a:pt x="15774" y="1358"/>
                  </a:lnTo>
                  <a:lnTo>
                    <a:pt x="15774" y="1412"/>
                  </a:lnTo>
                  <a:lnTo>
                    <a:pt x="15774" y="1454"/>
                  </a:lnTo>
                  <a:lnTo>
                    <a:pt x="15775" y="1488"/>
                  </a:lnTo>
                  <a:lnTo>
                    <a:pt x="15775" y="1515"/>
                  </a:lnTo>
                  <a:lnTo>
                    <a:pt x="15775" y="1539"/>
                  </a:lnTo>
                  <a:lnTo>
                    <a:pt x="15776" y="1560"/>
                  </a:lnTo>
                  <a:lnTo>
                    <a:pt x="15777" y="1583"/>
                  </a:lnTo>
                  <a:lnTo>
                    <a:pt x="15778" y="1609"/>
                  </a:lnTo>
                  <a:lnTo>
                    <a:pt x="15753" y="1608"/>
                  </a:lnTo>
                  <a:lnTo>
                    <a:pt x="15731" y="1607"/>
                  </a:lnTo>
                  <a:lnTo>
                    <a:pt x="15709" y="1606"/>
                  </a:lnTo>
                  <a:lnTo>
                    <a:pt x="15688" y="1606"/>
                  </a:lnTo>
                  <a:lnTo>
                    <a:pt x="15667" y="1606"/>
                  </a:lnTo>
                  <a:lnTo>
                    <a:pt x="15645" y="1606"/>
                  </a:lnTo>
                  <a:lnTo>
                    <a:pt x="15626" y="1606"/>
                  </a:lnTo>
                  <a:lnTo>
                    <a:pt x="15607" y="1607"/>
                  </a:lnTo>
                  <a:lnTo>
                    <a:pt x="15582" y="1609"/>
                  </a:lnTo>
                  <a:close/>
                  <a:moveTo>
                    <a:pt x="700" y="856"/>
                  </a:moveTo>
                  <a:lnTo>
                    <a:pt x="727" y="856"/>
                  </a:lnTo>
                  <a:lnTo>
                    <a:pt x="752" y="855"/>
                  </a:lnTo>
                  <a:lnTo>
                    <a:pt x="777" y="853"/>
                  </a:lnTo>
                  <a:lnTo>
                    <a:pt x="800" y="851"/>
                  </a:lnTo>
                  <a:lnTo>
                    <a:pt x="823" y="849"/>
                  </a:lnTo>
                  <a:lnTo>
                    <a:pt x="845" y="845"/>
                  </a:lnTo>
                  <a:lnTo>
                    <a:pt x="866" y="842"/>
                  </a:lnTo>
                  <a:lnTo>
                    <a:pt x="886" y="837"/>
                  </a:lnTo>
                  <a:lnTo>
                    <a:pt x="905" y="833"/>
                  </a:lnTo>
                  <a:lnTo>
                    <a:pt x="924" y="828"/>
                  </a:lnTo>
                  <a:lnTo>
                    <a:pt x="942" y="822"/>
                  </a:lnTo>
                  <a:lnTo>
                    <a:pt x="958" y="816"/>
                  </a:lnTo>
                  <a:lnTo>
                    <a:pt x="974" y="808"/>
                  </a:lnTo>
                  <a:lnTo>
                    <a:pt x="990" y="801"/>
                  </a:lnTo>
                  <a:lnTo>
                    <a:pt x="1003" y="793"/>
                  </a:lnTo>
                  <a:lnTo>
                    <a:pt x="1017" y="785"/>
                  </a:lnTo>
                  <a:lnTo>
                    <a:pt x="1029" y="776"/>
                  </a:lnTo>
                  <a:lnTo>
                    <a:pt x="1041" y="768"/>
                  </a:lnTo>
                  <a:lnTo>
                    <a:pt x="1052" y="758"/>
                  </a:lnTo>
                  <a:lnTo>
                    <a:pt x="1062" y="747"/>
                  </a:lnTo>
                  <a:lnTo>
                    <a:pt x="1071" y="737"/>
                  </a:lnTo>
                  <a:lnTo>
                    <a:pt x="1079" y="727"/>
                  </a:lnTo>
                  <a:lnTo>
                    <a:pt x="1087" y="716"/>
                  </a:lnTo>
                  <a:lnTo>
                    <a:pt x="1094" y="705"/>
                  </a:lnTo>
                  <a:lnTo>
                    <a:pt x="1100" y="693"/>
                  </a:lnTo>
                  <a:lnTo>
                    <a:pt x="1105" y="680"/>
                  </a:lnTo>
                  <a:lnTo>
                    <a:pt x="1109" y="668"/>
                  </a:lnTo>
                  <a:lnTo>
                    <a:pt x="1113" y="655"/>
                  </a:lnTo>
                  <a:lnTo>
                    <a:pt x="1115" y="642"/>
                  </a:lnTo>
                  <a:lnTo>
                    <a:pt x="1117" y="628"/>
                  </a:lnTo>
                  <a:lnTo>
                    <a:pt x="1118" y="615"/>
                  </a:lnTo>
                  <a:lnTo>
                    <a:pt x="1119" y="601"/>
                  </a:lnTo>
                  <a:lnTo>
                    <a:pt x="1118" y="584"/>
                  </a:lnTo>
                  <a:lnTo>
                    <a:pt x="1117" y="567"/>
                  </a:lnTo>
                  <a:lnTo>
                    <a:pt x="1115" y="551"/>
                  </a:lnTo>
                  <a:lnTo>
                    <a:pt x="1112" y="536"/>
                  </a:lnTo>
                  <a:lnTo>
                    <a:pt x="1108" y="521"/>
                  </a:lnTo>
                  <a:lnTo>
                    <a:pt x="1104" y="507"/>
                  </a:lnTo>
                  <a:lnTo>
                    <a:pt x="1098" y="493"/>
                  </a:lnTo>
                  <a:lnTo>
                    <a:pt x="1092" y="481"/>
                  </a:lnTo>
                  <a:lnTo>
                    <a:pt x="1084" y="469"/>
                  </a:lnTo>
                  <a:lnTo>
                    <a:pt x="1076" y="457"/>
                  </a:lnTo>
                  <a:lnTo>
                    <a:pt x="1067" y="445"/>
                  </a:lnTo>
                  <a:lnTo>
                    <a:pt x="1058" y="435"/>
                  </a:lnTo>
                  <a:lnTo>
                    <a:pt x="1048" y="425"/>
                  </a:lnTo>
                  <a:lnTo>
                    <a:pt x="1036" y="416"/>
                  </a:lnTo>
                  <a:lnTo>
                    <a:pt x="1023" y="408"/>
                  </a:lnTo>
                  <a:lnTo>
                    <a:pt x="1011" y="400"/>
                  </a:lnTo>
                  <a:lnTo>
                    <a:pt x="997" y="392"/>
                  </a:lnTo>
                  <a:lnTo>
                    <a:pt x="983" y="384"/>
                  </a:lnTo>
                  <a:lnTo>
                    <a:pt x="967" y="378"/>
                  </a:lnTo>
                  <a:lnTo>
                    <a:pt x="951" y="372"/>
                  </a:lnTo>
                  <a:lnTo>
                    <a:pt x="934" y="366"/>
                  </a:lnTo>
                  <a:lnTo>
                    <a:pt x="915" y="361"/>
                  </a:lnTo>
                  <a:lnTo>
                    <a:pt x="897" y="357"/>
                  </a:lnTo>
                  <a:lnTo>
                    <a:pt x="878" y="353"/>
                  </a:lnTo>
                  <a:lnTo>
                    <a:pt x="857" y="349"/>
                  </a:lnTo>
                  <a:lnTo>
                    <a:pt x="836" y="346"/>
                  </a:lnTo>
                  <a:lnTo>
                    <a:pt x="814" y="344"/>
                  </a:lnTo>
                  <a:lnTo>
                    <a:pt x="791" y="342"/>
                  </a:lnTo>
                  <a:lnTo>
                    <a:pt x="744" y="339"/>
                  </a:lnTo>
                  <a:lnTo>
                    <a:pt x="693" y="338"/>
                  </a:lnTo>
                  <a:lnTo>
                    <a:pt x="404" y="338"/>
                  </a:lnTo>
                  <a:lnTo>
                    <a:pt x="404" y="856"/>
                  </a:lnTo>
                  <a:lnTo>
                    <a:pt x="700" y="856"/>
                  </a:lnTo>
                  <a:close/>
                  <a:moveTo>
                    <a:pt x="404" y="1773"/>
                  </a:moveTo>
                  <a:lnTo>
                    <a:pt x="720" y="1773"/>
                  </a:lnTo>
                  <a:lnTo>
                    <a:pt x="749" y="1773"/>
                  </a:lnTo>
                  <a:lnTo>
                    <a:pt x="778" y="1772"/>
                  </a:lnTo>
                  <a:lnTo>
                    <a:pt x="805" y="1771"/>
                  </a:lnTo>
                  <a:lnTo>
                    <a:pt x="832" y="1768"/>
                  </a:lnTo>
                  <a:lnTo>
                    <a:pt x="857" y="1765"/>
                  </a:lnTo>
                  <a:lnTo>
                    <a:pt x="883" y="1763"/>
                  </a:lnTo>
                  <a:lnTo>
                    <a:pt x="906" y="1759"/>
                  </a:lnTo>
                  <a:lnTo>
                    <a:pt x="930" y="1755"/>
                  </a:lnTo>
                  <a:lnTo>
                    <a:pt x="952" y="1751"/>
                  </a:lnTo>
                  <a:lnTo>
                    <a:pt x="973" y="1746"/>
                  </a:lnTo>
                  <a:lnTo>
                    <a:pt x="994" y="1740"/>
                  </a:lnTo>
                  <a:lnTo>
                    <a:pt x="1013" y="1734"/>
                  </a:lnTo>
                  <a:lnTo>
                    <a:pt x="1031" y="1727"/>
                  </a:lnTo>
                  <a:lnTo>
                    <a:pt x="1049" y="1720"/>
                  </a:lnTo>
                  <a:lnTo>
                    <a:pt x="1066" y="1712"/>
                  </a:lnTo>
                  <a:lnTo>
                    <a:pt x="1081" y="1702"/>
                  </a:lnTo>
                  <a:lnTo>
                    <a:pt x="1097" y="1693"/>
                  </a:lnTo>
                  <a:lnTo>
                    <a:pt x="1111" y="1683"/>
                  </a:lnTo>
                  <a:lnTo>
                    <a:pt x="1123" y="1672"/>
                  </a:lnTo>
                  <a:lnTo>
                    <a:pt x="1135" y="1661"/>
                  </a:lnTo>
                  <a:lnTo>
                    <a:pt x="1147" y="1649"/>
                  </a:lnTo>
                  <a:lnTo>
                    <a:pt x="1157" y="1636"/>
                  </a:lnTo>
                  <a:lnTo>
                    <a:pt x="1166" y="1623"/>
                  </a:lnTo>
                  <a:lnTo>
                    <a:pt x="1174" y="1609"/>
                  </a:lnTo>
                  <a:lnTo>
                    <a:pt x="1182" y="1595"/>
                  </a:lnTo>
                  <a:lnTo>
                    <a:pt x="1188" y="1579"/>
                  </a:lnTo>
                  <a:lnTo>
                    <a:pt x="1194" y="1563"/>
                  </a:lnTo>
                  <a:lnTo>
                    <a:pt x="1198" y="1546"/>
                  </a:lnTo>
                  <a:lnTo>
                    <a:pt x="1202" y="1528"/>
                  </a:lnTo>
                  <a:lnTo>
                    <a:pt x="1204" y="1510"/>
                  </a:lnTo>
                  <a:lnTo>
                    <a:pt x="1206" y="1491"/>
                  </a:lnTo>
                  <a:lnTo>
                    <a:pt x="1206" y="1472"/>
                  </a:lnTo>
                  <a:lnTo>
                    <a:pt x="1206" y="1455"/>
                  </a:lnTo>
                  <a:lnTo>
                    <a:pt x="1204" y="1439"/>
                  </a:lnTo>
                  <a:lnTo>
                    <a:pt x="1202" y="1424"/>
                  </a:lnTo>
                  <a:lnTo>
                    <a:pt x="1199" y="1408"/>
                  </a:lnTo>
                  <a:lnTo>
                    <a:pt x="1195" y="1394"/>
                  </a:lnTo>
                  <a:lnTo>
                    <a:pt x="1189" y="1380"/>
                  </a:lnTo>
                  <a:lnTo>
                    <a:pt x="1183" y="1366"/>
                  </a:lnTo>
                  <a:lnTo>
                    <a:pt x="1177" y="1353"/>
                  </a:lnTo>
                  <a:lnTo>
                    <a:pt x="1169" y="1339"/>
                  </a:lnTo>
                  <a:lnTo>
                    <a:pt x="1161" y="1326"/>
                  </a:lnTo>
                  <a:lnTo>
                    <a:pt x="1151" y="1314"/>
                  </a:lnTo>
                  <a:lnTo>
                    <a:pt x="1141" y="1302"/>
                  </a:lnTo>
                  <a:lnTo>
                    <a:pt x="1128" y="1291"/>
                  </a:lnTo>
                  <a:lnTo>
                    <a:pt x="1116" y="1280"/>
                  </a:lnTo>
                  <a:lnTo>
                    <a:pt x="1103" y="1269"/>
                  </a:lnTo>
                  <a:lnTo>
                    <a:pt x="1089" y="1260"/>
                  </a:lnTo>
                  <a:lnTo>
                    <a:pt x="1073" y="1250"/>
                  </a:lnTo>
                  <a:lnTo>
                    <a:pt x="1057" y="1242"/>
                  </a:lnTo>
                  <a:lnTo>
                    <a:pt x="1040" y="1234"/>
                  </a:lnTo>
                  <a:lnTo>
                    <a:pt x="1022" y="1225"/>
                  </a:lnTo>
                  <a:lnTo>
                    <a:pt x="1003" y="1218"/>
                  </a:lnTo>
                  <a:lnTo>
                    <a:pt x="983" y="1211"/>
                  </a:lnTo>
                  <a:lnTo>
                    <a:pt x="961" y="1205"/>
                  </a:lnTo>
                  <a:lnTo>
                    <a:pt x="940" y="1200"/>
                  </a:lnTo>
                  <a:lnTo>
                    <a:pt x="916" y="1195"/>
                  </a:lnTo>
                  <a:lnTo>
                    <a:pt x="893" y="1191"/>
                  </a:lnTo>
                  <a:lnTo>
                    <a:pt x="867" y="1187"/>
                  </a:lnTo>
                  <a:lnTo>
                    <a:pt x="842" y="1184"/>
                  </a:lnTo>
                  <a:lnTo>
                    <a:pt x="814" y="1182"/>
                  </a:lnTo>
                  <a:lnTo>
                    <a:pt x="787" y="1180"/>
                  </a:lnTo>
                  <a:lnTo>
                    <a:pt x="758" y="1179"/>
                  </a:lnTo>
                  <a:lnTo>
                    <a:pt x="728" y="1179"/>
                  </a:lnTo>
                  <a:lnTo>
                    <a:pt x="404" y="1179"/>
                  </a:lnTo>
                  <a:lnTo>
                    <a:pt x="404" y="1773"/>
                  </a:lnTo>
                  <a:close/>
                  <a:moveTo>
                    <a:pt x="675" y="22"/>
                  </a:moveTo>
                  <a:lnTo>
                    <a:pt x="728" y="23"/>
                  </a:lnTo>
                  <a:lnTo>
                    <a:pt x="779" y="25"/>
                  </a:lnTo>
                  <a:lnTo>
                    <a:pt x="827" y="27"/>
                  </a:lnTo>
                  <a:lnTo>
                    <a:pt x="873" y="33"/>
                  </a:lnTo>
                  <a:lnTo>
                    <a:pt x="918" y="38"/>
                  </a:lnTo>
                  <a:lnTo>
                    <a:pt x="961" y="44"/>
                  </a:lnTo>
                  <a:lnTo>
                    <a:pt x="1002" y="52"/>
                  </a:lnTo>
                  <a:lnTo>
                    <a:pt x="1042" y="61"/>
                  </a:lnTo>
                  <a:lnTo>
                    <a:pt x="1079" y="72"/>
                  </a:lnTo>
                  <a:lnTo>
                    <a:pt x="1115" y="83"/>
                  </a:lnTo>
                  <a:lnTo>
                    <a:pt x="1150" y="97"/>
                  </a:lnTo>
                  <a:lnTo>
                    <a:pt x="1183" y="111"/>
                  </a:lnTo>
                  <a:lnTo>
                    <a:pt x="1215" y="127"/>
                  </a:lnTo>
                  <a:lnTo>
                    <a:pt x="1246" y="144"/>
                  </a:lnTo>
                  <a:lnTo>
                    <a:pt x="1275" y="163"/>
                  </a:lnTo>
                  <a:lnTo>
                    <a:pt x="1303" y="183"/>
                  </a:lnTo>
                  <a:lnTo>
                    <a:pt x="1326" y="199"/>
                  </a:lnTo>
                  <a:lnTo>
                    <a:pt x="1347" y="217"/>
                  </a:lnTo>
                  <a:lnTo>
                    <a:pt x="1369" y="236"/>
                  </a:lnTo>
                  <a:lnTo>
                    <a:pt x="1388" y="255"/>
                  </a:lnTo>
                  <a:lnTo>
                    <a:pt x="1408" y="277"/>
                  </a:lnTo>
                  <a:lnTo>
                    <a:pt x="1426" y="298"/>
                  </a:lnTo>
                  <a:lnTo>
                    <a:pt x="1443" y="321"/>
                  </a:lnTo>
                  <a:lnTo>
                    <a:pt x="1459" y="345"/>
                  </a:lnTo>
                  <a:lnTo>
                    <a:pt x="1473" y="370"/>
                  </a:lnTo>
                  <a:lnTo>
                    <a:pt x="1485" y="397"/>
                  </a:lnTo>
                  <a:lnTo>
                    <a:pt x="1496" y="424"/>
                  </a:lnTo>
                  <a:lnTo>
                    <a:pt x="1505" y="452"/>
                  </a:lnTo>
                  <a:lnTo>
                    <a:pt x="1510" y="467"/>
                  </a:lnTo>
                  <a:lnTo>
                    <a:pt x="1513" y="481"/>
                  </a:lnTo>
                  <a:lnTo>
                    <a:pt x="1516" y="496"/>
                  </a:lnTo>
                  <a:lnTo>
                    <a:pt x="1518" y="512"/>
                  </a:lnTo>
                  <a:lnTo>
                    <a:pt x="1520" y="527"/>
                  </a:lnTo>
                  <a:lnTo>
                    <a:pt x="1522" y="543"/>
                  </a:lnTo>
                  <a:lnTo>
                    <a:pt x="1523" y="559"/>
                  </a:lnTo>
                  <a:lnTo>
                    <a:pt x="1523" y="576"/>
                  </a:lnTo>
                  <a:lnTo>
                    <a:pt x="1523" y="593"/>
                  </a:lnTo>
                  <a:lnTo>
                    <a:pt x="1521" y="609"/>
                  </a:lnTo>
                  <a:lnTo>
                    <a:pt x="1520" y="625"/>
                  </a:lnTo>
                  <a:lnTo>
                    <a:pt x="1517" y="642"/>
                  </a:lnTo>
                  <a:lnTo>
                    <a:pt x="1514" y="658"/>
                  </a:lnTo>
                  <a:lnTo>
                    <a:pt x="1511" y="674"/>
                  </a:lnTo>
                  <a:lnTo>
                    <a:pt x="1505" y="689"/>
                  </a:lnTo>
                  <a:lnTo>
                    <a:pt x="1501" y="705"/>
                  </a:lnTo>
                  <a:lnTo>
                    <a:pt x="1495" y="720"/>
                  </a:lnTo>
                  <a:lnTo>
                    <a:pt x="1489" y="734"/>
                  </a:lnTo>
                  <a:lnTo>
                    <a:pt x="1482" y="749"/>
                  </a:lnTo>
                  <a:lnTo>
                    <a:pt x="1475" y="764"/>
                  </a:lnTo>
                  <a:lnTo>
                    <a:pt x="1467" y="778"/>
                  </a:lnTo>
                  <a:lnTo>
                    <a:pt x="1459" y="791"/>
                  </a:lnTo>
                  <a:lnTo>
                    <a:pt x="1449" y="805"/>
                  </a:lnTo>
                  <a:lnTo>
                    <a:pt x="1440" y="819"/>
                  </a:lnTo>
                  <a:lnTo>
                    <a:pt x="1430" y="832"/>
                  </a:lnTo>
                  <a:lnTo>
                    <a:pt x="1420" y="844"/>
                  </a:lnTo>
                  <a:lnTo>
                    <a:pt x="1409" y="856"/>
                  </a:lnTo>
                  <a:lnTo>
                    <a:pt x="1396" y="868"/>
                  </a:lnTo>
                  <a:lnTo>
                    <a:pt x="1385" y="881"/>
                  </a:lnTo>
                  <a:lnTo>
                    <a:pt x="1373" y="893"/>
                  </a:lnTo>
                  <a:lnTo>
                    <a:pt x="1360" y="904"/>
                  </a:lnTo>
                  <a:lnTo>
                    <a:pt x="1346" y="915"/>
                  </a:lnTo>
                  <a:lnTo>
                    <a:pt x="1319" y="936"/>
                  </a:lnTo>
                  <a:lnTo>
                    <a:pt x="1289" y="956"/>
                  </a:lnTo>
                  <a:lnTo>
                    <a:pt x="1259" y="974"/>
                  </a:lnTo>
                  <a:lnTo>
                    <a:pt x="1226" y="992"/>
                  </a:lnTo>
                  <a:lnTo>
                    <a:pt x="1260" y="1008"/>
                  </a:lnTo>
                  <a:lnTo>
                    <a:pt x="1293" y="1024"/>
                  </a:lnTo>
                  <a:lnTo>
                    <a:pt x="1327" y="1043"/>
                  </a:lnTo>
                  <a:lnTo>
                    <a:pt x="1360" y="1065"/>
                  </a:lnTo>
                  <a:lnTo>
                    <a:pt x="1376" y="1076"/>
                  </a:lnTo>
                  <a:lnTo>
                    <a:pt x="1391" y="1088"/>
                  </a:lnTo>
                  <a:lnTo>
                    <a:pt x="1408" y="1100"/>
                  </a:lnTo>
                  <a:lnTo>
                    <a:pt x="1423" y="1113"/>
                  </a:lnTo>
                  <a:lnTo>
                    <a:pt x="1437" y="1126"/>
                  </a:lnTo>
                  <a:lnTo>
                    <a:pt x="1452" y="1139"/>
                  </a:lnTo>
                  <a:lnTo>
                    <a:pt x="1467" y="1153"/>
                  </a:lnTo>
                  <a:lnTo>
                    <a:pt x="1480" y="1168"/>
                  </a:lnTo>
                  <a:lnTo>
                    <a:pt x="1494" y="1183"/>
                  </a:lnTo>
                  <a:lnTo>
                    <a:pt x="1506" y="1199"/>
                  </a:lnTo>
                  <a:lnTo>
                    <a:pt x="1519" y="1214"/>
                  </a:lnTo>
                  <a:lnTo>
                    <a:pt x="1531" y="1232"/>
                  </a:lnTo>
                  <a:lnTo>
                    <a:pt x="1542" y="1248"/>
                  </a:lnTo>
                  <a:lnTo>
                    <a:pt x="1553" y="1265"/>
                  </a:lnTo>
                  <a:lnTo>
                    <a:pt x="1564" y="1283"/>
                  </a:lnTo>
                  <a:lnTo>
                    <a:pt x="1573" y="1302"/>
                  </a:lnTo>
                  <a:lnTo>
                    <a:pt x="1581" y="1321"/>
                  </a:lnTo>
                  <a:lnTo>
                    <a:pt x="1589" y="1340"/>
                  </a:lnTo>
                  <a:lnTo>
                    <a:pt x="1596" y="1360"/>
                  </a:lnTo>
                  <a:lnTo>
                    <a:pt x="1603" y="1380"/>
                  </a:lnTo>
                  <a:lnTo>
                    <a:pt x="1608" y="1400"/>
                  </a:lnTo>
                  <a:lnTo>
                    <a:pt x="1613" y="1422"/>
                  </a:lnTo>
                  <a:lnTo>
                    <a:pt x="1618" y="1443"/>
                  </a:lnTo>
                  <a:lnTo>
                    <a:pt x="1621" y="1465"/>
                  </a:lnTo>
                  <a:lnTo>
                    <a:pt x="1622" y="1474"/>
                  </a:lnTo>
                  <a:lnTo>
                    <a:pt x="1623" y="1483"/>
                  </a:lnTo>
                  <a:lnTo>
                    <a:pt x="1624" y="1492"/>
                  </a:lnTo>
                  <a:lnTo>
                    <a:pt x="1624" y="1501"/>
                  </a:lnTo>
                  <a:lnTo>
                    <a:pt x="1624" y="1520"/>
                  </a:lnTo>
                  <a:lnTo>
                    <a:pt x="1624" y="1551"/>
                  </a:lnTo>
                  <a:lnTo>
                    <a:pt x="1620" y="1581"/>
                  </a:lnTo>
                  <a:lnTo>
                    <a:pt x="1612" y="1611"/>
                  </a:lnTo>
                  <a:lnTo>
                    <a:pt x="1605" y="1638"/>
                  </a:lnTo>
                  <a:lnTo>
                    <a:pt x="1595" y="1667"/>
                  </a:lnTo>
                  <a:lnTo>
                    <a:pt x="1584" y="1693"/>
                  </a:lnTo>
                  <a:lnTo>
                    <a:pt x="1572" y="1719"/>
                  </a:lnTo>
                  <a:lnTo>
                    <a:pt x="1558" y="1743"/>
                  </a:lnTo>
                  <a:lnTo>
                    <a:pt x="1543" y="1766"/>
                  </a:lnTo>
                  <a:lnTo>
                    <a:pt x="1527" y="1790"/>
                  </a:lnTo>
                  <a:lnTo>
                    <a:pt x="1510" y="1811"/>
                  </a:lnTo>
                  <a:lnTo>
                    <a:pt x="1491" y="1832"/>
                  </a:lnTo>
                  <a:lnTo>
                    <a:pt x="1472" y="1852"/>
                  </a:lnTo>
                  <a:lnTo>
                    <a:pt x="1452" y="1871"/>
                  </a:lnTo>
                  <a:lnTo>
                    <a:pt x="1431" y="1888"/>
                  </a:lnTo>
                  <a:lnTo>
                    <a:pt x="1410" y="1906"/>
                  </a:lnTo>
                  <a:lnTo>
                    <a:pt x="1388" y="1922"/>
                  </a:lnTo>
                  <a:lnTo>
                    <a:pt x="1358" y="1943"/>
                  </a:lnTo>
                  <a:lnTo>
                    <a:pt x="1326" y="1963"/>
                  </a:lnTo>
                  <a:lnTo>
                    <a:pt x="1293" y="1981"/>
                  </a:lnTo>
                  <a:lnTo>
                    <a:pt x="1260" y="1998"/>
                  </a:lnTo>
                  <a:lnTo>
                    <a:pt x="1224" y="2014"/>
                  </a:lnTo>
                  <a:lnTo>
                    <a:pt x="1187" y="2028"/>
                  </a:lnTo>
                  <a:lnTo>
                    <a:pt x="1149" y="2040"/>
                  </a:lnTo>
                  <a:lnTo>
                    <a:pt x="1108" y="2051"/>
                  </a:lnTo>
                  <a:lnTo>
                    <a:pt x="1066" y="2061"/>
                  </a:lnTo>
                  <a:lnTo>
                    <a:pt x="1022" y="2069"/>
                  </a:lnTo>
                  <a:lnTo>
                    <a:pt x="975" y="2077"/>
                  </a:lnTo>
                  <a:lnTo>
                    <a:pt x="928" y="2083"/>
                  </a:lnTo>
                  <a:lnTo>
                    <a:pt x="878" y="2087"/>
                  </a:lnTo>
                  <a:lnTo>
                    <a:pt x="826" y="2091"/>
                  </a:lnTo>
                  <a:lnTo>
                    <a:pt x="772" y="2092"/>
                  </a:lnTo>
                  <a:lnTo>
                    <a:pt x="714" y="2093"/>
                  </a:lnTo>
                  <a:lnTo>
                    <a:pt x="0" y="2093"/>
                  </a:lnTo>
                  <a:lnTo>
                    <a:pt x="0" y="22"/>
                  </a:lnTo>
                  <a:lnTo>
                    <a:pt x="675" y="22"/>
                  </a:lnTo>
                  <a:close/>
                  <a:moveTo>
                    <a:pt x="2912" y="0"/>
                  </a:moveTo>
                  <a:lnTo>
                    <a:pt x="3298" y="0"/>
                  </a:lnTo>
                  <a:lnTo>
                    <a:pt x="3298" y="315"/>
                  </a:lnTo>
                  <a:lnTo>
                    <a:pt x="2905" y="315"/>
                  </a:lnTo>
                  <a:lnTo>
                    <a:pt x="2859" y="316"/>
                  </a:lnTo>
                  <a:lnTo>
                    <a:pt x="2815" y="318"/>
                  </a:lnTo>
                  <a:lnTo>
                    <a:pt x="2771" y="322"/>
                  </a:lnTo>
                  <a:lnTo>
                    <a:pt x="2730" y="327"/>
                  </a:lnTo>
                  <a:lnTo>
                    <a:pt x="2689" y="335"/>
                  </a:lnTo>
                  <a:lnTo>
                    <a:pt x="2649" y="343"/>
                  </a:lnTo>
                  <a:lnTo>
                    <a:pt x="2610" y="353"/>
                  </a:lnTo>
                  <a:lnTo>
                    <a:pt x="2573" y="364"/>
                  </a:lnTo>
                  <a:lnTo>
                    <a:pt x="2536" y="377"/>
                  </a:lnTo>
                  <a:lnTo>
                    <a:pt x="2501" y="392"/>
                  </a:lnTo>
                  <a:lnTo>
                    <a:pt x="2468" y="407"/>
                  </a:lnTo>
                  <a:lnTo>
                    <a:pt x="2435" y="424"/>
                  </a:lnTo>
                  <a:lnTo>
                    <a:pt x="2403" y="442"/>
                  </a:lnTo>
                  <a:lnTo>
                    <a:pt x="2374" y="463"/>
                  </a:lnTo>
                  <a:lnTo>
                    <a:pt x="2345" y="484"/>
                  </a:lnTo>
                  <a:lnTo>
                    <a:pt x="2318" y="506"/>
                  </a:lnTo>
                  <a:lnTo>
                    <a:pt x="2292" y="530"/>
                  </a:lnTo>
                  <a:lnTo>
                    <a:pt x="2268" y="555"/>
                  </a:lnTo>
                  <a:lnTo>
                    <a:pt x="2245" y="582"/>
                  </a:lnTo>
                  <a:lnTo>
                    <a:pt x="2224" y="610"/>
                  </a:lnTo>
                  <a:lnTo>
                    <a:pt x="2204" y="639"/>
                  </a:lnTo>
                  <a:lnTo>
                    <a:pt x="2185" y="669"/>
                  </a:lnTo>
                  <a:lnTo>
                    <a:pt x="2169" y="701"/>
                  </a:lnTo>
                  <a:lnTo>
                    <a:pt x="2154" y="733"/>
                  </a:lnTo>
                  <a:lnTo>
                    <a:pt x="2139" y="767"/>
                  </a:lnTo>
                  <a:lnTo>
                    <a:pt x="2127" y="802"/>
                  </a:lnTo>
                  <a:lnTo>
                    <a:pt x="2117" y="838"/>
                  </a:lnTo>
                  <a:lnTo>
                    <a:pt x="2108" y="876"/>
                  </a:lnTo>
                  <a:lnTo>
                    <a:pt x="2101" y="914"/>
                  </a:lnTo>
                  <a:lnTo>
                    <a:pt x="2096" y="954"/>
                  </a:lnTo>
                  <a:lnTo>
                    <a:pt x="2092" y="995"/>
                  </a:lnTo>
                  <a:lnTo>
                    <a:pt x="2089" y="1036"/>
                  </a:lnTo>
                  <a:lnTo>
                    <a:pt x="2092" y="1078"/>
                  </a:lnTo>
                  <a:lnTo>
                    <a:pt x="2096" y="1119"/>
                  </a:lnTo>
                  <a:lnTo>
                    <a:pt x="2101" y="1158"/>
                  </a:lnTo>
                  <a:lnTo>
                    <a:pt x="2108" y="1197"/>
                  </a:lnTo>
                  <a:lnTo>
                    <a:pt x="2117" y="1234"/>
                  </a:lnTo>
                  <a:lnTo>
                    <a:pt x="2128" y="1270"/>
                  </a:lnTo>
                  <a:lnTo>
                    <a:pt x="2140" y="1305"/>
                  </a:lnTo>
                  <a:lnTo>
                    <a:pt x="2154" y="1339"/>
                  </a:lnTo>
                  <a:lnTo>
                    <a:pt x="2169" y="1372"/>
                  </a:lnTo>
                  <a:lnTo>
                    <a:pt x="2186" y="1403"/>
                  </a:lnTo>
                  <a:lnTo>
                    <a:pt x="2205" y="1433"/>
                  </a:lnTo>
                  <a:lnTo>
                    <a:pt x="2224" y="1462"/>
                  </a:lnTo>
                  <a:lnTo>
                    <a:pt x="2245" y="1490"/>
                  </a:lnTo>
                  <a:lnTo>
                    <a:pt x="2269" y="1516"/>
                  </a:lnTo>
                  <a:lnTo>
                    <a:pt x="2293" y="1542"/>
                  </a:lnTo>
                  <a:lnTo>
                    <a:pt x="2319" y="1565"/>
                  </a:lnTo>
                  <a:lnTo>
                    <a:pt x="2345" y="1587"/>
                  </a:lnTo>
                  <a:lnTo>
                    <a:pt x="2374" y="1609"/>
                  </a:lnTo>
                  <a:lnTo>
                    <a:pt x="2404" y="1629"/>
                  </a:lnTo>
                  <a:lnTo>
                    <a:pt x="2435" y="1647"/>
                  </a:lnTo>
                  <a:lnTo>
                    <a:pt x="2468" y="1664"/>
                  </a:lnTo>
                  <a:lnTo>
                    <a:pt x="2501" y="1680"/>
                  </a:lnTo>
                  <a:lnTo>
                    <a:pt x="2536" y="1694"/>
                  </a:lnTo>
                  <a:lnTo>
                    <a:pt x="2573" y="1707"/>
                  </a:lnTo>
                  <a:lnTo>
                    <a:pt x="2610" y="1719"/>
                  </a:lnTo>
                  <a:lnTo>
                    <a:pt x="2649" y="1728"/>
                  </a:lnTo>
                  <a:lnTo>
                    <a:pt x="2689" y="1737"/>
                  </a:lnTo>
                  <a:lnTo>
                    <a:pt x="2730" y="1744"/>
                  </a:lnTo>
                  <a:lnTo>
                    <a:pt x="2771" y="1749"/>
                  </a:lnTo>
                  <a:lnTo>
                    <a:pt x="2815" y="1753"/>
                  </a:lnTo>
                  <a:lnTo>
                    <a:pt x="2859" y="1755"/>
                  </a:lnTo>
                  <a:lnTo>
                    <a:pt x="2905" y="1756"/>
                  </a:lnTo>
                  <a:lnTo>
                    <a:pt x="2945" y="1755"/>
                  </a:lnTo>
                  <a:lnTo>
                    <a:pt x="2945" y="1269"/>
                  </a:lnTo>
                  <a:lnTo>
                    <a:pt x="2479" y="1269"/>
                  </a:lnTo>
                  <a:lnTo>
                    <a:pt x="2479" y="941"/>
                  </a:lnTo>
                  <a:lnTo>
                    <a:pt x="3298" y="941"/>
                  </a:lnTo>
                  <a:lnTo>
                    <a:pt x="3298" y="1243"/>
                  </a:lnTo>
                  <a:lnTo>
                    <a:pt x="3298" y="1736"/>
                  </a:lnTo>
                  <a:lnTo>
                    <a:pt x="3298" y="2071"/>
                  </a:lnTo>
                  <a:lnTo>
                    <a:pt x="2912" y="2071"/>
                  </a:lnTo>
                  <a:lnTo>
                    <a:pt x="2844" y="2069"/>
                  </a:lnTo>
                  <a:lnTo>
                    <a:pt x="2776" y="2065"/>
                  </a:lnTo>
                  <a:lnTo>
                    <a:pt x="2711" y="2059"/>
                  </a:lnTo>
                  <a:lnTo>
                    <a:pt x="2648" y="2051"/>
                  </a:lnTo>
                  <a:lnTo>
                    <a:pt x="2587" y="2041"/>
                  </a:lnTo>
                  <a:lnTo>
                    <a:pt x="2527" y="2028"/>
                  </a:lnTo>
                  <a:lnTo>
                    <a:pt x="2469" y="2013"/>
                  </a:lnTo>
                  <a:lnTo>
                    <a:pt x="2412" y="1995"/>
                  </a:lnTo>
                  <a:lnTo>
                    <a:pt x="2358" y="1975"/>
                  </a:lnTo>
                  <a:lnTo>
                    <a:pt x="2305" y="1954"/>
                  </a:lnTo>
                  <a:lnTo>
                    <a:pt x="2254" y="1930"/>
                  </a:lnTo>
                  <a:lnTo>
                    <a:pt x="2205" y="1905"/>
                  </a:lnTo>
                  <a:lnTo>
                    <a:pt x="2158" y="1876"/>
                  </a:lnTo>
                  <a:lnTo>
                    <a:pt x="2113" y="1847"/>
                  </a:lnTo>
                  <a:lnTo>
                    <a:pt x="2070" y="1816"/>
                  </a:lnTo>
                  <a:lnTo>
                    <a:pt x="2029" y="1783"/>
                  </a:lnTo>
                  <a:lnTo>
                    <a:pt x="1991" y="1747"/>
                  </a:lnTo>
                  <a:lnTo>
                    <a:pt x="1954" y="1711"/>
                  </a:lnTo>
                  <a:lnTo>
                    <a:pt x="1919" y="1673"/>
                  </a:lnTo>
                  <a:lnTo>
                    <a:pt x="1888" y="1632"/>
                  </a:lnTo>
                  <a:lnTo>
                    <a:pt x="1857" y="1591"/>
                  </a:lnTo>
                  <a:lnTo>
                    <a:pt x="1830" y="1548"/>
                  </a:lnTo>
                  <a:lnTo>
                    <a:pt x="1804" y="1503"/>
                  </a:lnTo>
                  <a:lnTo>
                    <a:pt x="1782" y="1456"/>
                  </a:lnTo>
                  <a:lnTo>
                    <a:pt x="1760" y="1409"/>
                  </a:lnTo>
                  <a:lnTo>
                    <a:pt x="1742" y="1360"/>
                  </a:lnTo>
                  <a:lnTo>
                    <a:pt x="1727" y="1310"/>
                  </a:lnTo>
                  <a:lnTo>
                    <a:pt x="1713" y="1258"/>
                  </a:lnTo>
                  <a:lnTo>
                    <a:pt x="1702" y="1205"/>
                  </a:lnTo>
                  <a:lnTo>
                    <a:pt x="1694" y="1151"/>
                  </a:lnTo>
                  <a:lnTo>
                    <a:pt x="1688" y="1096"/>
                  </a:lnTo>
                  <a:lnTo>
                    <a:pt x="1685" y="1040"/>
                  </a:lnTo>
                  <a:lnTo>
                    <a:pt x="1688" y="983"/>
                  </a:lnTo>
                  <a:lnTo>
                    <a:pt x="1693" y="927"/>
                  </a:lnTo>
                  <a:lnTo>
                    <a:pt x="1701" y="874"/>
                  </a:lnTo>
                  <a:lnTo>
                    <a:pt x="1711" y="820"/>
                  </a:lnTo>
                  <a:lnTo>
                    <a:pt x="1725" y="768"/>
                  </a:lnTo>
                  <a:lnTo>
                    <a:pt x="1740" y="717"/>
                  </a:lnTo>
                  <a:lnTo>
                    <a:pt x="1758" y="668"/>
                  </a:lnTo>
                  <a:lnTo>
                    <a:pt x="1779" y="619"/>
                  </a:lnTo>
                  <a:lnTo>
                    <a:pt x="1802" y="574"/>
                  </a:lnTo>
                  <a:lnTo>
                    <a:pt x="1826" y="528"/>
                  </a:lnTo>
                  <a:lnTo>
                    <a:pt x="1854" y="484"/>
                  </a:lnTo>
                  <a:lnTo>
                    <a:pt x="1885" y="442"/>
                  </a:lnTo>
                  <a:lnTo>
                    <a:pt x="1916" y="402"/>
                  </a:lnTo>
                  <a:lnTo>
                    <a:pt x="1951" y="363"/>
                  </a:lnTo>
                  <a:lnTo>
                    <a:pt x="1988" y="326"/>
                  </a:lnTo>
                  <a:lnTo>
                    <a:pt x="2026" y="291"/>
                  </a:lnTo>
                  <a:lnTo>
                    <a:pt x="2067" y="257"/>
                  </a:lnTo>
                  <a:lnTo>
                    <a:pt x="2110" y="226"/>
                  </a:lnTo>
                  <a:lnTo>
                    <a:pt x="2155" y="196"/>
                  </a:lnTo>
                  <a:lnTo>
                    <a:pt x="2202" y="168"/>
                  </a:lnTo>
                  <a:lnTo>
                    <a:pt x="2251" y="142"/>
                  </a:lnTo>
                  <a:lnTo>
                    <a:pt x="2301" y="118"/>
                  </a:lnTo>
                  <a:lnTo>
                    <a:pt x="2354" y="97"/>
                  </a:lnTo>
                  <a:lnTo>
                    <a:pt x="2410" y="76"/>
                  </a:lnTo>
                  <a:lnTo>
                    <a:pt x="2466" y="59"/>
                  </a:lnTo>
                  <a:lnTo>
                    <a:pt x="2525" y="44"/>
                  </a:lnTo>
                  <a:lnTo>
                    <a:pt x="2585" y="31"/>
                  </a:lnTo>
                  <a:lnTo>
                    <a:pt x="2647" y="19"/>
                  </a:lnTo>
                  <a:lnTo>
                    <a:pt x="2710" y="11"/>
                  </a:lnTo>
                  <a:lnTo>
                    <a:pt x="2775" y="5"/>
                  </a:lnTo>
                  <a:lnTo>
                    <a:pt x="2843" y="1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2438" y="3986"/>
              <a:ext cx="36" cy="39"/>
            </a:xfrm>
            <a:custGeom>
              <a:avLst/>
              <a:gdLst>
                <a:gd name="T0" fmla="*/ 136 w 434"/>
                <a:gd name="T1" fmla="*/ 274 h 466"/>
                <a:gd name="T2" fmla="*/ 215 w 434"/>
                <a:gd name="T3" fmla="*/ 56 h 466"/>
                <a:gd name="T4" fmla="*/ 216 w 434"/>
                <a:gd name="T5" fmla="*/ 56 h 466"/>
                <a:gd name="T6" fmla="*/ 295 w 434"/>
                <a:gd name="T7" fmla="*/ 274 h 466"/>
                <a:gd name="T8" fmla="*/ 136 w 434"/>
                <a:gd name="T9" fmla="*/ 274 h 466"/>
                <a:gd name="T10" fmla="*/ 183 w 434"/>
                <a:gd name="T11" fmla="*/ 0 h 466"/>
                <a:gd name="T12" fmla="*/ 0 w 434"/>
                <a:gd name="T13" fmla="*/ 466 h 466"/>
                <a:gd name="T14" fmla="*/ 65 w 434"/>
                <a:gd name="T15" fmla="*/ 466 h 466"/>
                <a:gd name="T16" fmla="*/ 117 w 434"/>
                <a:gd name="T17" fmla="*/ 326 h 466"/>
                <a:gd name="T18" fmla="*/ 314 w 434"/>
                <a:gd name="T19" fmla="*/ 326 h 466"/>
                <a:gd name="T20" fmla="*/ 365 w 434"/>
                <a:gd name="T21" fmla="*/ 466 h 466"/>
                <a:gd name="T22" fmla="*/ 434 w 434"/>
                <a:gd name="T23" fmla="*/ 466 h 466"/>
                <a:gd name="T24" fmla="*/ 251 w 434"/>
                <a:gd name="T25" fmla="*/ 0 h 466"/>
                <a:gd name="T26" fmla="*/ 183 w 434"/>
                <a:gd name="T27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4" h="466">
                  <a:moveTo>
                    <a:pt x="136" y="274"/>
                  </a:moveTo>
                  <a:lnTo>
                    <a:pt x="215" y="56"/>
                  </a:lnTo>
                  <a:lnTo>
                    <a:pt x="216" y="56"/>
                  </a:lnTo>
                  <a:lnTo>
                    <a:pt x="295" y="274"/>
                  </a:lnTo>
                  <a:lnTo>
                    <a:pt x="136" y="274"/>
                  </a:lnTo>
                  <a:close/>
                  <a:moveTo>
                    <a:pt x="183" y="0"/>
                  </a:moveTo>
                  <a:lnTo>
                    <a:pt x="0" y="466"/>
                  </a:lnTo>
                  <a:lnTo>
                    <a:pt x="65" y="466"/>
                  </a:lnTo>
                  <a:lnTo>
                    <a:pt x="117" y="326"/>
                  </a:lnTo>
                  <a:lnTo>
                    <a:pt x="314" y="326"/>
                  </a:lnTo>
                  <a:lnTo>
                    <a:pt x="365" y="466"/>
                  </a:lnTo>
                  <a:lnTo>
                    <a:pt x="434" y="466"/>
                  </a:lnTo>
                  <a:lnTo>
                    <a:pt x="251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484" y="3986"/>
              <a:ext cx="25" cy="39"/>
            </a:xfrm>
            <a:custGeom>
              <a:avLst/>
              <a:gdLst>
                <a:gd name="T0" fmla="*/ 0 w 306"/>
                <a:gd name="T1" fmla="*/ 0 h 466"/>
                <a:gd name="T2" fmla="*/ 0 w 306"/>
                <a:gd name="T3" fmla="*/ 466 h 466"/>
                <a:gd name="T4" fmla="*/ 62 w 306"/>
                <a:gd name="T5" fmla="*/ 466 h 466"/>
                <a:gd name="T6" fmla="*/ 62 w 306"/>
                <a:gd name="T7" fmla="*/ 252 h 466"/>
                <a:gd name="T8" fmla="*/ 276 w 306"/>
                <a:gd name="T9" fmla="*/ 252 h 466"/>
                <a:gd name="T10" fmla="*/ 276 w 306"/>
                <a:gd name="T11" fmla="*/ 201 h 466"/>
                <a:gd name="T12" fmla="*/ 62 w 306"/>
                <a:gd name="T13" fmla="*/ 201 h 466"/>
                <a:gd name="T14" fmla="*/ 62 w 306"/>
                <a:gd name="T15" fmla="*/ 52 h 466"/>
                <a:gd name="T16" fmla="*/ 306 w 306"/>
                <a:gd name="T17" fmla="*/ 52 h 466"/>
                <a:gd name="T18" fmla="*/ 306 w 306"/>
                <a:gd name="T19" fmla="*/ 0 h 466"/>
                <a:gd name="T20" fmla="*/ 0 w 306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6" h="466">
                  <a:moveTo>
                    <a:pt x="0" y="0"/>
                  </a:moveTo>
                  <a:lnTo>
                    <a:pt x="0" y="466"/>
                  </a:lnTo>
                  <a:lnTo>
                    <a:pt x="62" y="466"/>
                  </a:lnTo>
                  <a:lnTo>
                    <a:pt x="62" y="252"/>
                  </a:lnTo>
                  <a:lnTo>
                    <a:pt x="276" y="252"/>
                  </a:lnTo>
                  <a:lnTo>
                    <a:pt x="276" y="201"/>
                  </a:lnTo>
                  <a:lnTo>
                    <a:pt x="62" y="201"/>
                  </a:lnTo>
                  <a:lnTo>
                    <a:pt x="62" y="52"/>
                  </a:lnTo>
                  <a:lnTo>
                    <a:pt x="306" y="52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2520" y="3986"/>
              <a:ext cx="32" cy="39"/>
            </a:xfrm>
            <a:custGeom>
              <a:avLst/>
              <a:gdLst>
                <a:gd name="T0" fmla="*/ 62 w 378"/>
                <a:gd name="T1" fmla="*/ 466 h 466"/>
                <a:gd name="T2" fmla="*/ 225 w 378"/>
                <a:gd name="T3" fmla="*/ 268 h 466"/>
                <a:gd name="T4" fmla="*/ 251 w 378"/>
                <a:gd name="T5" fmla="*/ 275 h 466"/>
                <a:gd name="T6" fmla="*/ 268 w 378"/>
                <a:gd name="T7" fmla="*/ 287 h 466"/>
                <a:gd name="T8" fmla="*/ 280 w 378"/>
                <a:gd name="T9" fmla="*/ 305 h 466"/>
                <a:gd name="T10" fmla="*/ 287 w 378"/>
                <a:gd name="T11" fmla="*/ 327 h 466"/>
                <a:gd name="T12" fmla="*/ 292 w 378"/>
                <a:gd name="T13" fmla="*/ 351 h 466"/>
                <a:gd name="T14" fmla="*/ 296 w 378"/>
                <a:gd name="T15" fmla="*/ 378 h 466"/>
                <a:gd name="T16" fmla="*/ 297 w 378"/>
                <a:gd name="T17" fmla="*/ 403 h 466"/>
                <a:gd name="T18" fmla="*/ 299 w 378"/>
                <a:gd name="T19" fmla="*/ 433 h 466"/>
                <a:gd name="T20" fmla="*/ 304 w 378"/>
                <a:gd name="T21" fmla="*/ 458 h 466"/>
                <a:gd name="T22" fmla="*/ 378 w 378"/>
                <a:gd name="T23" fmla="*/ 466 h 466"/>
                <a:gd name="T24" fmla="*/ 366 w 378"/>
                <a:gd name="T25" fmla="*/ 447 h 466"/>
                <a:gd name="T26" fmla="*/ 359 w 378"/>
                <a:gd name="T27" fmla="*/ 423 h 466"/>
                <a:gd name="T28" fmla="*/ 355 w 378"/>
                <a:gd name="T29" fmla="*/ 399 h 466"/>
                <a:gd name="T30" fmla="*/ 353 w 378"/>
                <a:gd name="T31" fmla="*/ 372 h 466"/>
                <a:gd name="T32" fmla="*/ 352 w 378"/>
                <a:gd name="T33" fmla="*/ 346 h 466"/>
                <a:gd name="T34" fmla="*/ 349 w 378"/>
                <a:gd name="T35" fmla="*/ 322 h 466"/>
                <a:gd name="T36" fmla="*/ 343 w 378"/>
                <a:gd name="T37" fmla="*/ 297 h 466"/>
                <a:gd name="T38" fmla="*/ 334 w 378"/>
                <a:gd name="T39" fmla="*/ 277 h 466"/>
                <a:gd name="T40" fmla="*/ 320 w 378"/>
                <a:gd name="T41" fmla="*/ 260 h 466"/>
                <a:gd name="T42" fmla="*/ 300 w 378"/>
                <a:gd name="T43" fmla="*/ 247 h 466"/>
                <a:gd name="T44" fmla="*/ 281 w 378"/>
                <a:gd name="T45" fmla="*/ 240 h 466"/>
                <a:gd name="T46" fmla="*/ 310 w 378"/>
                <a:gd name="T47" fmla="*/ 229 h 466"/>
                <a:gd name="T48" fmla="*/ 331 w 378"/>
                <a:gd name="T49" fmla="*/ 212 h 466"/>
                <a:gd name="T50" fmla="*/ 346 w 378"/>
                <a:gd name="T51" fmla="*/ 188 h 466"/>
                <a:gd name="T52" fmla="*/ 357 w 378"/>
                <a:gd name="T53" fmla="*/ 162 h 466"/>
                <a:gd name="T54" fmla="*/ 362 w 378"/>
                <a:gd name="T55" fmla="*/ 132 h 466"/>
                <a:gd name="T56" fmla="*/ 360 w 378"/>
                <a:gd name="T57" fmla="*/ 96 h 466"/>
                <a:gd name="T58" fmla="*/ 348 w 378"/>
                <a:gd name="T59" fmla="*/ 61 h 466"/>
                <a:gd name="T60" fmla="*/ 324 w 378"/>
                <a:gd name="T61" fmla="*/ 33 h 466"/>
                <a:gd name="T62" fmla="*/ 291 w 378"/>
                <a:gd name="T63" fmla="*/ 13 h 466"/>
                <a:gd name="T64" fmla="*/ 252 w 378"/>
                <a:gd name="T65" fmla="*/ 2 h 466"/>
                <a:gd name="T66" fmla="*/ 0 w 378"/>
                <a:gd name="T67" fmla="*/ 0 h 466"/>
                <a:gd name="T68" fmla="*/ 62 w 378"/>
                <a:gd name="T69" fmla="*/ 52 h 466"/>
                <a:gd name="T70" fmla="*/ 237 w 378"/>
                <a:gd name="T71" fmla="*/ 54 h 466"/>
                <a:gd name="T72" fmla="*/ 262 w 378"/>
                <a:gd name="T73" fmla="*/ 61 h 466"/>
                <a:gd name="T74" fmla="*/ 280 w 378"/>
                <a:gd name="T75" fmla="*/ 74 h 466"/>
                <a:gd name="T76" fmla="*/ 292 w 378"/>
                <a:gd name="T77" fmla="*/ 93 h 466"/>
                <a:gd name="T78" fmla="*/ 299 w 378"/>
                <a:gd name="T79" fmla="*/ 115 h 466"/>
                <a:gd name="T80" fmla="*/ 300 w 378"/>
                <a:gd name="T81" fmla="*/ 145 h 466"/>
                <a:gd name="T82" fmla="*/ 290 w 378"/>
                <a:gd name="T83" fmla="*/ 174 h 466"/>
                <a:gd name="T84" fmla="*/ 274 w 378"/>
                <a:gd name="T85" fmla="*/ 194 h 466"/>
                <a:gd name="T86" fmla="*/ 252 w 378"/>
                <a:gd name="T87" fmla="*/ 207 h 466"/>
                <a:gd name="T88" fmla="*/ 223 w 378"/>
                <a:gd name="T89" fmla="*/ 213 h 466"/>
                <a:gd name="T90" fmla="*/ 192 w 378"/>
                <a:gd name="T91" fmla="*/ 21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8" h="466">
                  <a:moveTo>
                    <a:pt x="0" y="0"/>
                  </a:moveTo>
                  <a:lnTo>
                    <a:pt x="0" y="466"/>
                  </a:lnTo>
                  <a:lnTo>
                    <a:pt x="62" y="466"/>
                  </a:lnTo>
                  <a:lnTo>
                    <a:pt x="62" y="268"/>
                  </a:lnTo>
                  <a:lnTo>
                    <a:pt x="214" y="268"/>
                  </a:lnTo>
                  <a:lnTo>
                    <a:pt x="225" y="268"/>
                  </a:lnTo>
                  <a:lnTo>
                    <a:pt x="234" y="269"/>
                  </a:lnTo>
                  <a:lnTo>
                    <a:pt x="244" y="271"/>
                  </a:lnTo>
                  <a:lnTo>
                    <a:pt x="251" y="275"/>
                  </a:lnTo>
                  <a:lnTo>
                    <a:pt x="257" y="278"/>
                  </a:lnTo>
                  <a:lnTo>
                    <a:pt x="263" y="282"/>
                  </a:lnTo>
                  <a:lnTo>
                    <a:pt x="268" y="287"/>
                  </a:lnTo>
                  <a:lnTo>
                    <a:pt x="273" y="293"/>
                  </a:lnTo>
                  <a:lnTo>
                    <a:pt x="277" y="298"/>
                  </a:lnTo>
                  <a:lnTo>
                    <a:pt x="280" y="305"/>
                  </a:lnTo>
                  <a:lnTo>
                    <a:pt x="283" y="311"/>
                  </a:lnTo>
                  <a:lnTo>
                    <a:pt x="285" y="320"/>
                  </a:lnTo>
                  <a:lnTo>
                    <a:pt x="287" y="327"/>
                  </a:lnTo>
                  <a:lnTo>
                    <a:pt x="289" y="335"/>
                  </a:lnTo>
                  <a:lnTo>
                    <a:pt x="290" y="343"/>
                  </a:lnTo>
                  <a:lnTo>
                    <a:pt x="292" y="351"/>
                  </a:lnTo>
                  <a:lnTo>
                    <a:pt x="293" y="360"/>
                  </a:lnTo>
                  <a:lnTo>
                    <a:pt x="295" y="368"/>
                  </a:lnTo>
                  <a:lnTo>
                    <a:pt x="296" y="378"/>
                  </a:lnTo>
                  <a:lnTo>
                    <a:pt x="296" y="386"/>
                  </a:lnTo>
                  <a:lnTo>
                    <a:pt x="297" y="395"/>
                  </a:lnTo>
                  <a:lnTo>
                    <a:pt x="297" y="403"/>
                  </a:lnTo>
                  <a:lnTo>
                    <a:pt x="297" y="411"/>
                  </a:lnTo>
                  <a:lnTo>
                    <a:pt x="298" y="419"/>
                  </a:lnTo>
                  <a:lnTo>
                    <a:pt x="299" y="433"/>
                  </a:lnTo>
                  <a:lnTo>
                    <a:pt x="300" y="447"/>
                  </a:lnTo>
                  <a:lnTo>
                    <a:pt x="302" y="453"/>
                  </a:lnTo>
                  <a:lnTo>
                    <a:pt x="304" y="458"/>
                  </a:lnTo>
                  <a:lnTo>
                    <a:pt x="306" y="462"/>
                  </a:lnTo>
                  <a:lnTo>
                    <a:pt x="309" y="466"/>
                  </a:lnTo>
                  <a:lnTo>
                    <a:pt x="378" y="466"/>
                  </a:lnTo>
                  <a:lnTo>
                    <a:pt x="374" y="460"/>
                  </a:lnTo>
                  <a:lnTo>
                    <a:pt x="370" y="454"/>
                  </a:lnTo>
                  <a:lnTo>
                    <a:pt x="366" y="447"/>
                  </a:lnTo>
                  <a:lnTo>
                    <a:pt x="363" y="440"/>
                  </a:lnTo>
                  <a:lnTo>
                    <a:pt x="361" y="431"/>
                  </a:lnTo>
                  <a:lnTo>
                    <a:pt x="359" y="423"/>
                  </a:lnTo>
                  <a:lnTo>
                    <a:pt x="358" y="415"/>
                  </a:lnTo>
                  <a:lnTo>
                    <a:pt x="356" y="407"/>
                  </a:lnTo>
                  <a:lnTo>
                    <a:pt x="355" y="399"/>
                  </a:lnTo>
                  <a:lnTo>
                    <a:pt x="354" y="390"/>
                  </a:lnTo>
                  <a:lnTo>
                    <a:pt x="354" y="382"/>
                  </a:lnTo>
                  <a:lnTo>
                    <a:pt x="353" y="372"/>
                  </a:lnTo>
                  <a:lnTo>
                    <a:pt x="353" y="363"/>
                  </a:lnTo>
                  <a:lnTo>
                    <a:pt x="352" y="355"/>
                  </a:lnTo>
                  <a:lnTo>
                    <a:pt x="352" y="346"/>
                  </a:lnTo>
                  <a:lnTo>
                    <a:pt x="351" y="338"/>
                  </a:lnTo>
                  <a:lnTo>
                    <a:pt x="350" y="330"/>
                  </a:lnTo>
                  <a:lnTo>
                    <a:pt x="349" y="322"/>
                  </a:lnTo>
                  <a:lnTo>
                    <a:pt x="346" y="313"/>
                  </a:lnTo>
                  <a:lnTo>
                    <a:pt x="344" y="305"/>
                  </a:lnTo>
                  <a:lnTo>
                    <a:pt x="343" y="297"/>
                  </a:lnTo>
                  <a:lnTo>
                    <a:pt x="340" y="290"/>
                  </a:lnTo>
                  <a:lnTo>
                    <a:pt x="337" y="283"/>
                  </a:lnTo>
                  <a:lnTo>
                    <a:pt x="334" y="277"/>
                  </a:lnTo>
                  <a:lnTo>
                    <a:pt x="330" y="271"/>
                  </a:lnTo>
                  <a:lnTo>
                    <a:pt x="325" y="265"/>
                  </a:lnTo>
                  <a:lnTo>
                    <a:pt x="320" y="260"/>
                  </a:lnTo>
                  <a:lnTo>
                    <a:pt x="314" y="254"/>
                  </a:lnTo>
                  <a:lnTo>
                    <a:pt x="307" y="250"/>
                  </a:lnTo>
                  <a:lnTo>
                    <a:pt x="300" y="247"/>
                  </a:lnTo>
                  <a:lnTo>
                    <a:pt x="290" y="244"/>
                  </a:lnTo>
                  <a:lnTo>
                    <a:pt x="281" y="241"/>
                  </a:lnTo>
                  <a:lnTo>
                    <a:pt x="281" y="240"/>
                  </a:lnTo>
                  <a:lnTo>
                    <a:pt x="291" y="237"/>
                  </a:lnTo>
                  <a:lnTo>
                    <a:pt x="301" y="233"/>
                  </a:lnTo>
                  <a:lnTo>
                    <a:pt x="310" y="229"/>
                  </a:lnTo>
                  <a:lnTo>
                    <a:pt x="318" y="224"/>
                  </a:lnTo>
                  <a:lnTo>
                    <a:pt x="325" y="218"/>
                  </a:lnTo>
                  <a:lnTo>
                    <a:pt x="331" y="212"/>
                  </a:lnTo>
                  <a:lnTo>
                    <a:pt x="337" y="205"/>
                  </a:lnTo>
                  <a:lnTo>
                    <a:pt x="342" y="197"/>
                  </a:lnTo>
                  <a:lnTo>
                    <a:pt x="346" y="188"/>
                  </a:lnTo>
                  <a:lnTo>
                    <a:pt x="351" y="180"/>
                  </a:lnTo>
                  <a:lnTo>
                    <a:pt x="355" y="171"/>
                  </a:lnTo>
                  <a:lnTo>
                    <a:pt x="357" y="162"/>
                  </a:lnTo>
                  <a:lnTo>
                    <a:pt x="359" y="153"/>
                  </a:lnTo>
                  <a:lnTo>
                    <a:pt x="361" y="143"/>
                  </a:lnTo>
                  <a:lnTo>
                    <a:pt x="362" y="132"/>
                  </a:lnTo>
                  <a:lnTo>
                    <a:pt x="362" y="122"/>
                  </a:lnTo>
                  <a:lnTo>
                    <a:pt x="362" y="108"/>
                  </a:lnTo>
                  <a:lnTo>
                    <a:pt x="360" y="96"/>
                  </a:lnTo>
                  <a:lnTo>
                    <a:pt x="357" y="84"/>
                  </a:lnTo>
                  <a:lnTo>
                    <a:pt x="353" y="71"/>
                  </a:lnTo>
                  <a:lnTo>
                    <a:pt x="348" y="61"/>
                  </a:lnTo>
                  <a:lnTo>
                    <a:pt x="340" y="51"/>
                  </a:lnTo>
                  <a:lnTo>
                    <a:pt x="333" y="42"/>
                  </a:lnTo>
                  <a:lnTo>
                    <a:pt x="324" y="33"/>
                  </a:lnTo>
                  <a:lnTo>
                    <a:pt x="314" y="26"/>
                  </a:lnTo>
                  <a:lnTo>
                    <a:pt x="304" y="19"/>
                  </a:lnTo>
                  <a:lnTo>
                    <a:pt x="291" y="13"/>
                  </a:lnTo>
                  <a:lnTo>
                    <a:pt x="279" y="8"/>
                  </a:lnTo>
                  <a:lnTo>
                    <a:pt x="266" y="5"/>
                  </a:lnTo>
                  <a:lnTo>
                    <a:pt x="252" y="2"/>
                  </a:lnTo>
                  <a:lnTo>
                    <a:pt x="236" y="1"/>
                  </a:lnTo>
                  <a:lnTo>
                    <a:pt x="220" y="0"/>
                  </a:lnTo>
                  <a:lnTo>
                    <a:pt x="0" y="0"/>
                  </a:lnTo>
                  <a:close/>
                  <a:moveTo>
                    <a:pt x="192" y="215"/>
                  </a:moveTo>
                  <a:lnTo>
                    <a:pt x="62" y="215"/>
                  </a:lnTo>
                  <a:lnTo>
                    <a:pt x="62" y="52"/>
                  </a:lnTo>
                  <a:lnTo>
                    <a:pt x="217" y="52"/>
                  </a:lnTo>
                  <a:lnTo>
                    <a:pt x="227" y="53"/>
                  </a:lnTo>
                  <a:lnTo>
                    <a:pt x="237" y="54"/>
                  </a:lnTo>
                  <a:lnTo>
                    <a:pt x="247" y="55"/>
                  </a:lnTo>
                  <a:lnTo>
                    <a:pt x="255" y="58"/>
                  </a:lnTo>
                  <a:lnTo>
                    <a:pt x="262" y="61"/>
                  </a:lnTo>
                  <a:lnTo>
                    <a:pt x="269" y="65"/>
                  </a:lnTo>
                  <a:lnTo>
                    <a:pt x="275" y="69"/>
                  </a:lnTo>
                  <a:lnTo>
                    <a:pt x="280" y="74"/>
                  </a:lnTo>
                  <a:lnTo>
                    <a:pt x="284" y="81"/>
                  </a:lnTo>
                  <a:lnTo>
                    <a:pt x="288" y="87"/>
                  </a:lnTo>
                  <a:lnTo>
                    <a:pt x="292" y="93"/>
                  </a:lnTo>
                  <a:lnTo>
                    <a:pt x="295" y="100"/>
                  </a:lnTo>
                  <a:lnTo>
                    <a:pt x="297" y="108"/>
                  </a:lnTo>
                  <a:lnTo>
                    <a:pt x="299" y="115"/>
                  </a:lnTo>
                  <a:lnTo>
                    <a:pt x="300" y="123"/>
                  </a:lnTo>
                  <a:lnTo>
                    <a:pt x="300" y="132"/>
                  </a:lnTo>
                  <a:lnTo>
                    <a:pt x="300" y="145"/>
                  </a:lnTo>
                  <a:lnTo>
                    <a:pt x="298" y="155"/>
                  </a:lnTo>
                  <a:lnTo>
                    <a:pt x="295" y="165"/>
                  </a:lnTo>
                  <a:lnTo>
                    <a:pt x="290" y="174"/>
                  </a:lnTo>
                  <a:lnTo>
                    <a:pt x="286" y="181"/>
                  </a:lnTo>
                  <a:lnTo>
                    <a:pt x="280" y="188"/>
                  </a:lnTo>
                  <a:lnTo>
                    <a:pt x="274" y="194"/>
                  </a:lnTo>
                  <a:lnTo>
                    <a:pt x="267" y="200"/>
                  </a:lnTo>
                  <a:lnTo>
                    <a:pt x="260" y="204"/>
                  </a:lnTo>
                  <a:lnTo>
                    <a:pt x="252" y="207"/>
                  </a:lnTo>
                  <a:lnTo>
                    <a:pt x="243" y="210"/>
                  </a:lnTo>
                  <a:lnTo>
                    <a:pt x="233" y="212"/>
                  </a:lnTo>
                  <a:lnTo>
                    <a:pt x="223" y="213"/>
                  </a:lnTo>
                  <a:lnTo>
                    <a:pt x="213" y="214"/>
                  </a:lnTo>
                  <a:lnTo>
                    <a:pt x="203" y="215"/>
                  </a:lnTo>
                  <a:lnTo>
                    <a:pt x="192" y="215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2563" y="3986"/>
              <a:ext cx="6" cy="39"/>
            </a:xfrm>
            <a:prstGeom prst="rect">
              <a:avLst/>
            </a:pr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2581" y="3985"/>
              <a:ext cx="35" cy="41"/>
            </a:xfrm>
            <a:custGeom>
              <a:avLst/>
              <a:gdLst>
                <a:gd name="T0" fmla="*/ 410 w 418"/>
                <a:gd name="T1" fmla="*/ 133 h 488"/>
                <a:gd name="T2" fmla="*/ 391 w 418"/>
                <a:gd name="T3" fmla="*/ 87 h 488"/>
                <a:gd name="T4" fmla="*/ 360 w 418"/>
                <a:gd name="T5" fmla="*/ 49 h 488"/>
                <a:gd name="T6" fmla="*/ 321 w 418"/>
                <a:gd name="T7" fmla="*/ 22 h 488"/>
                <a:gd name="T8" fmla="*/ 274 w 418"/>
                <a:gd name="T9" fmla="*/ 6 h 488"/>
                <a:gd name="T10" fmla="*/ 221 w 418"/>
                <a:gd name="T11" fmla="*/ 0 h 488"/>
                <a:gd name="T12" fmla="*/ 182 w 418"/>
                <a:gd name="T13" fmla="*/ 3 h 488"/>
                <a:gd name="T14" fmla="*/ 147 w 418"/>
                <a:gd name="T15" fmla="*/ 11 h 488"/>
                <a:gd name="T16" fmla="*/ 115 w 418"/>
                <a:gd name="T17" fmla="*/ 24 h 488"/>
                <a:gd name="T18" fmla="*/ 87 w 418"/>
                <a:gd name="T19" fmla="*/ 43 h 488"/>
                <a:gd name="T20" fmla="*/ 63 w 418"/>
                <a:gd name="T21" fmla="*/ 64 h 488"/>
                <a:gd name="T22" fmla="*/ 43 w 418"/>
                <a:gd name="T23" fmla="*/ 90 h 488"/>
                <a:gd name="T24" fmla="*/ 27 w 418"/>
                <a:gd name="T25" fmla="*/ 118 h 488"/>
                <a:gd name="T26" fmla="*/ 14 w 418"/>
                <a:gd name="T27" fmla="*/ 151 h 488"/>
                <a:gd name="T28" fmla="*/ 1 w 418"/>
                <a:gd name="T29" fmla="*/ 221 h 488"/>
                <a:gd name="T30" fmla="*/ 3 w 418"/>
                <a:gd name="T31" fmla="*/ 295 h 488"/>
                <a:gd name="T32" fmla="*/ 17 w 418"/>
                <a:gd name="T33" fmla="*/ 352 h 488"/>
                <a:gd name="T34" fmla="*/ 30 w 418"/>
                <a:gd name="T35" fmla="*/ 382 h 488"/>
                <a:gd name="T36" fmla="*/ 47 w 418"/>
                <a:gd name="T37" fmla="*/ 410 h 488"/>
                <a:gd name="T38" fmla="*/ 68 w 418"/>
                <a:gd name="T39" fmla="*/ 433 h 488"/>
                <a:gd name="T40" fmla="*/ 92 w 418"/>
                <a:gd name="T41" fmla="*/ 454 h 488"/>
                <a:gd name="T42" fmla="*/ 121 w 418"/>
                <a:gd name="T43" fmla="*/ 470 h 488"/>
                <a:gd name="T44" fmla="*/ 154 w 418"/>
                <a:gd name="T45" fmla="*/ 481 h 488"/>
                <a:gd name="T46" fmla="*/ 189 w 418"/>
                <a:gd name="T47" fmla="*/ 486 h 488"/>
                <a:gd name="T48" fmla="*/ 237 w 418"/>
                <a:gd name="T49" fmla="*/ 487 h 488"/>
                <a:gd name="T50" fmla="*/ 296 w 418"/>
                <a:gd name="T51" fmla="*/ 476 h 488"/>
                <a:gd name="T52" fmla="*/ 343 w 418"/>
                <a:gd name="T53" fmla="*/ 451 h 488"/>
                <a:gd name="T54" fmla="*/ 380 w 418"/>
                <a:gd name="T55" fmla="*/ 412 h 488"/>
                <a:gd name="T56" fmla="*/ 405 w 418"/>
                <a:gd name="T57" fmla="*/ 362 h 488"/>
                <a:gd name="T58" fmla="*/ 418 w 418"/>
                <a:gd name="T59" fmla="*/ 302 h 488"/>
                <a:gd name="T60" fmla="*/ 351 w 418"/>
                <a:gd name="T61" fmla="*/ 330 h 488"/>
                <a:gd name="T62" fmla="*/ 338 w 418"/>
                <a:gd name="T63" fmla="*/ 367 h 488"/>
                <a:gd name="T64" fmla="*/ 317 w 418"/>
                <a:gd name="T65" fmla="*/ 399 h 488"/>
                <a:gd name="T66" fmla="*/ 287 w 418"/>
                <a:gd name="T67" fmla="*/ 421 h 488"/>
                <a:gd name="T68" fmla="*/ 249 w 418"/>
                <a:gd name="T69" fmla="*/ 433 h 488"/>
                <a:gd name="T70" fmla="*/ 211 w 418"/>
                <a:gd name="T71" fmla="*/ 436 h 488"/>
                <a:gd name="T72" fmla="*/ 182 w 418"/>
                <a:gd name="T73" fmla="*/ 432 h 488"/>
                <a:gd name="T74" fmla="*/ 157 w 418"/>
                <a:gd name="T75" fmla="*/ 424 h 488"/>
                <a:gd name="T76" fmla="*/ 121 w 418"/>
                <a:gd name="T77" fmla="*/ 403 h 488"/>
                <a:gd name="T78" fmla="*/ 90 w 418"/>
                <a:gd name="T79" fmla="*/ 365 h 488"/>
                <a:gd name="T80" fmla="*/ 71 w 418"/>
                <a:gd name="T81" fmla="*/ 316 h 488"/>
                <a:gd name="T82" fmla="*/ 63 w 418"/>
                <a:gd name="T83" fmla="*/ 260 h 488"/>
                <a:gd name="T84" fmla="*/ 64 w 418"/>
                <a:gd name="T85" fmla="*/ 205 h 488"/>
                <a:gd name="T86" fmla="*/ 76 w 418"/>
                <a:gd name="T87" fmla="*/ 154 h 488"/>
                <a:gd name="T88" fmla="*/ 100 w 418"/>
                <a:gd name="T89" fmla="*/ 111 h 488"/>
                <a:gd name="T90" fmla="*/ 134 w 418"/>
                <a:gd name="T91" fmla="*/ 76 h 488"/>
                <a:gd name="T92" fmla="*/ 164 w 418"/>
                <a:gd name="T93" fmla="*/ 61 h 488"/>
                <a:gd name="T94" fmla="*/ 190 w 418"/>
                <a:gd name="T95" fmla="*/ 55 h 488"/>
                <a:gd name="T96" fmla="*/ 220 w 418"/>
                <a:gd name="T97" fmla="*/ 52 h 488"/>
                <a:gd name="T98" fmla="*/ 255 w 418"/>
                <a:gd name="T99" fmla="*/ 56 h 488"/>
                <a:gd name="T100" fmla="*/ 286 w 418"/>
                <a:gd name="T101" fmla="*/ 66 h 488"/>
                <a:gd name="T102" fmla="*/ 314 w 418"/>
                <a:gd name="T103" fmla="*/ 83 h 488"/>
                <a:gd name="T104" fmla="*/ 334 w 418"/>
                <a:gd name="T105" fmla="*/ 108 h 488"/>
                <a:gd name="T106" fmla="*/ 348 w 418"/>
                <a:gd name="T107" fmla="*/ 13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8" h="488">
                  <a:moveTo>
                    <a:pt x="351" y="152"/>
                  </a:moveTo>
                  <a:lnTo>
                    <a:pt x="413" y="152"/>
                  </a:lnTo>
                  <a:lnTo>
                    <a:pt x="410" y="133"/>
                  </a:lnTo>
                  <a:lnTo>
                    <a:pt x="405" y="117"/>
                  </a:lnTo>
                  <a:lnTo>
                    <a:pt x="399" y="101"/>
                  </a:lnTo>
                  <a:lnTo>
                    <a:pt x="391" y="87"/>
                  </a:lnTo>
                  <a:lnTo>
                    <a:pt x="382" y="72"/>
                  </a:lnTo>
                  <a:lnTo>
                    <a:pt x="372" y="60"/>
                  </a:lnTo>
                  <a:lnTo>
                    <a:pt x="360" y="49"/>
                  </a:lnTo>
                  <a:lnTo>
                    <a:pt x="348" y="39"/>
                  </a:lnTo>
                  <a:lnTo>
                    <a:pt x="335" y="30"/>
                  </a:lnTo>
                  <a:lnTo>
                    <a:pt x="321" y="22"/>
                  </a:lnTo>
                  <a:lnTo>
                    <a:pt x="306" y="15"/>
                  </a:lnTo>
                  <a:lnTo>
                    <a:pt x="290" y="10"/>
                  </a:lnTo>
                  <a:lnTo>
                    <a:pt x="274" y="6"/>
                  </a:lnTo>
                  <a:lnTo>
                    <a:pt x="257" y="3"/>
                  </a:lnTo>
                  <a:lnTo>
                    <a:pt x="239" y="1"/>
                  </a:lnTo>
                  <a:lnTo>
                    <a:pt x="221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2" y="3"/>
                  </a:lnTo>
                  <a:lnTo>
                    <a:pt x="170" y="5"/>
                  </a:lnTo>
                  <a:lnTo>
                    <a:pt x="159" y="8"/>
                  </a:lnTo>
                  <a:lnTo>
                    <a:pt x="147" y="11"/>
                  </a:lnTo>
                  <a:lnTo>
                    <a:pt x="136" y="15"/>
                  </a:lnTo>
                  <a:lnTo>
                    <a:pt x="125" y="19"/>
                  </a:lnTo>
                  <a:lnTo>
                    <a:pt x="115" y="24"/>
                  </a:lnTo>
                  <a:lnTo>
                    <a:pt x="106" y="31"/>
                  </a:lnTo>
                  <a:lnTo>
                    <a:pt x="96" y="36"/>
                  </a:lnTo>
                  <a:lnTo>
                    <a:pt x="87" y="43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3" y="64"/>
                  </a:lnTo>
                  <a:lnTo>
                    <a:pt x="56" y="72"/>
                  </a:lnTo>
                  <a:lnTo>
                    <a:pt x="50" y="80"/>
                  </a:lnTo>
                  <a:lnTo>
                    <a:pt x="43" y="90"/>
                  </a:lnTo>
                  <a:lnTo>
                    <a:pt x="37" y="99"/>
                  </a:lnTo>
                  <a:lnTo>
                    <a:pt x="32" y="108"/>
                  </a:lnTo>
                  <a:lnTo>
                    <a:pt x="27" y="118"/>
                  </a:lnTo>
                  <a:lnTo>
                    <a:pt x="22" y="128"/>
                  </a:lnTo>
                  <a:lnTo>
                    <a:pt x="18" y="139"/>
                  </a:lnTo>
                  <a:lnTo>
                    <a:pt x="14" y="151"/>
                  </a:lnTo>
                  <a:lnTo>
                    <a:pt x="8" y="173"/>
                  </a:lnTo>
                  <a:lnTo>
                    <a:pt x="4" y="196"/>
                  </a:lnTo>
                  <a:lnTo>
                    <a:pt x="1" y="221"/>
                  </a:lnTo>
                  <a:lnTo>
                    <a:pt x="0" y="245"/>
                  </a:lnTo>
                  <a:lnTo>
                    <a:pt x="1" y="271"/>
                  </a:lnTo>
                  <a:lnTo>
                    <a:pt x="3" y="295"/>
                  </a:lnTo>
                  <a:lnTo>
                    <a:pt x="7" y="318"/>
                  </a:lnTo>
                  <a:lnTo>
                    <a:pt x="13" y="341"/>
                  </a:lnTo>
                  <a:lnTo>
                    <a:pt x="17" y="352"/>
                  </a:lnTo>
                  <a:lnTo>
                    <a:pt x="20" y="362"/>
                  </a:lnTo>
                  <a:lnTo>
                    <a:pt x="25" y="372"/>
                  </a:lnTo>
                  <a:lnTo>
                    <a:pt x="30" y="382"/>
                  </a:lnTo>
                  <a:lnTo>
                    <a:pt x="35" y="392"/>
                  </a:lnTo>
                  <a:lnTo>
                    <a:pt x="40" y="401"/>
                  </a:lnTo>
                  <a:lnTo>
                    <a:pt x="47" y="410"/>
                  </a:lnTo>
                  <a:lnTo>
                    <a:pt x="54" y="418"/>
                  </a:lnTo>
                  <a:lnTo>
                    <a:pt x="61" y="426"/>
                  </a:lnTo>
                  <a:lnTo>
                    <a:pt x="68" y="433"/>
                  </a:lnTo>
                  <a:lnTo>
                    <a:pt x="75" y="440"/>
                  </a:lnTo>
                  <a:lnTo>
                    <a:pt x="83" y="448"/>
                  </a:lnTo>
                  <a:lnTo>
                    <a:pt x="92" y="454"/>
                  </a:lnTo>
                  <a:lnTo>
                    <a:pt x="102" y="459"/>
                  </a:lnTo>
                  <a:lnTo>
                    <a:pt x="111" y="465"/>
                  </a:lnTo>
                  <a:lnTo>
                    <a:pt x="121" y="470"/>
                  </a:lnTo>
                  <a:lnTo>
                    <a:pt x="131" y="474"/>
                  </a:lnTo>
                  <a:lnTo>
                    <a:pt x="142" y="477"/>
                  </a:lnTo>
                  <a:lnTo>
                    <a:pt x="154" y="481"/>
                  </a:lnTo>
                  <a:lnTo>
                    <a:pt x="165" y="483"/>
                  </a:lnTo>
                  <a:lnTo>
                    <a:pt x="177" y="485"/>
                  </a:lnTo>
                  <a:lnTo>
                    <a:pt x="189" y="486"/>
                  </a:lnTo>
                  <a:lnTo>
                    <a:pt x="202" y="487"/>
                  </a:lnTo>
                  <a:lnTo>
                    <a:pt x="216" y="488"/>
                  </a:lnTo>
                  <a:lnTo>
                    <a:pt x="237" y="487"/>
                  </a:lnTo>
                  <a:lnTo>
                    <a:pt x="259" y="485"/>
                  </a:lnTo>
                  <a:lnTo>
                    <a:pt x="278" y="481"/>
                  </a:lnTo>
                  <a:lnTo>
                    <a:pt x="296" y="476"/>
                  </a:lnTo>
                  <a:lnTo>
                    <a:pt x="313" y="469"/>
                  </a:lnTo>
                  <a:lnTo>
                    <a:pt x="329" y="461"/>
                  </a:lnTo>
                  <a:lnTo>
                    <a:pt x="343" y="451"/>
                  </a:lnTo>
                  <a:lnTo>
                    <a:pt x="357" y="438"/>
                  </a:lnTo>
                  <a:lnTo>
                    <a:pt x="370" y="426"/>
                  </a:lnTo>
                  <a:lnTo>
                    <a:pt x="380" y="412"/>
                  </a:lnTo>
                  <a:lnTo>
                    <a:pt x="390" y="397"/>
                  </a:lnTo>
                  <a:lnTo>
                    <a:pt x="398" y="380"/>
                  </a:lnTo>
                  <a:lnTo>
                    <a:pt x="405" y="362"/>
                  </a:lnTo>
                  <a:lnTo>
                    <a:pt x="410" y="344"/>
                  </a:lnTo>
                  <a:lnTo>
                    <a:pt x="414" y="323"/>
                  </a:lnTo>
                  <a:lnTo>
                    <a:pt x="418" y="302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1" y="330"/>
                  </a:lnTo>
                  <a:lnTo>
                    <a:pt x="348" y="343"/>
                  </a:lnTo>
                  <a:lnTo>
                    <a:pt x="344" y="355"/>
                  </a:lnTo>
                  <a:lnTo>
                    <a:pt x="338" y="367"/>
                  </a:lnTo>
                  <a:lnTo>
                    <a:pt x="332" y="378"/>
                  </a:lnTo>
                  <a:lnTo>
                    <a:pt x="325" y="389"/>
                  </a:lnTo>
                  <a:lnTo>
                    <a:pt x="317" y="399"/>
                  </a:lnTo>
                  <a:lnTo>
                    <a:pt x="307" y="407"/>
                  </a:lnTo>
                  <a:lnTo>
                    <a:pt x="297" y="414"/>
                  </a:lnTo>
                  <a:lnTo>
                    <a:pt x="287" y="421"/>
                  </a:lnTo>
                  <a:lnTo>
                    <a:pt x="275" y="426"/>
                  </a:lnTo>
                  <a:lnTo>
                    <a:pt x="263" y="430"/>
                  </a:lnTo>
                  <a:lnTo>
                    <a:pt x="249" y="433"/>
                  </a:lnTo>
                  <a:lnTo>
                    <a:pt x="236" y="435"/>
                  </a:lnTo>
                  <a:lnTo>
                    <a:pt x="221" y="436"/>
                  </a:lnTo>
                  <a:lnTo>
                    <a:pt x="211" y="436"/>
                  </a:lnTo>
                  <a:lnTo>
                    <a:pt x="200" y="435"/>
                  </a:lnTo>
                  <a:lnTo>
                    <a:pt x="191" y="434"/>
                  </a:lnTo>
                  <a:lnTo>
                    <a:pt x="182" y="432"/>
                  </a:lnTo>
                  <a:lnTo>
                    <a:pt x="173" y="430"/>
                  </a:lnTo>
                  <a:lnTo>
                    <a:pt x="165" y="427"/>
                  </a:lnTo>
                  <a:lnTo>
                    <a:pt x="157" y="424"/>
                  </a:lnTo>
                  <a:lnTo>
                    <a:pt x="148" y="420"/>
                  </a:lnTo>
                  <a:lnTo>
                    <a:pt x="134" y="412"/>
                  </a:lnTo>
                  <a:lnTo>
                    <a:pt x="121" y="403"/>
                  </a:lnTo>
                  <a:lnTo>
                    <a:pt x="110" y="392"/>
                  </a:lnTo>
                  <a:lnTo>
                    <a:pt x="100" y="378"/>
                  </a:lnTo>
                  <a:lnTo>
                    <a:pt x="90" y="365"/>
                  </a:lnTo>
                  <a:lnTo>
                    <a:pt x="82" y="350"/>
                  </a:lnTo>
                  <a:lnTo>
                    <a:pt x="76" y="334"/>
                  </a:lnTo>
                  <a:lnTo>
                    <a:pt x="71" y="316"/>
                  </a:lnTo>
                  <a:lnTo>
                    <a:pt x="67" y="298"/>
                  </a:lnTo>
                  <a:lnTo>
                    <a:pt x="64" y="280"/>
                  </a:lnTo>
                  <a:lnTo>
                    <a:pt x="63" y="260"/>
                  </a:lnTo>
                  <a:lnTo>
                    <a:pt x="62" y="241"/>
                  </a:lnTo>
                  <a:lnTo>
                    <a:pt x="63" y="223"/>
                  </a:lnTo>
                  <a:lnTo>
                    <a:pt x="64" y="205"/>
                  </a:lnTo>
                  <a:lnTo>
                    <a:pt x="67" y="188"/>
                  </a:lnTo>
                  <a:lnTo>
                    <a:pt x="71" y="171"/>
                  </a:lnTo>
                  <a:lnTo>
                    <a:pt x="76" y="154"/>
                  </a:lnTo>
                  <a:lnTo>
                    <a:pt x="82" y="138"/>
                  </a:lnTo>
                  <a:lnTo>
                    <a:pt x="90" y="124"/>
                  </a:lnTo>
                  <a:lnTo>
                    <a:pt x="100" y="111"/>
                  </a:lnTo>
                  <a:lnTo>
                    <a:pt x="110" y="98"/>
                  </a:lnTo>
                  <a:lnTo>
                    <a:pt x="121" y="87"/>
                  </a:lnTo>
                  <a:lnTo>
                    <a:pt x="134" y="76"/>
                  </a:lnTo>
                  <a:lnTo>
                    <a:pt x="148" y="68"/>
                  </a:lnTo>
                  <a:lnTo>
                    <a:pt x="156" y="64"/>
                  </a:lnTo>
                  <a:lnTo>
                    <a:pt x="164" y="61"/>
                  </a:lnTo>
                  <a:lnTo>
                    <a:pt x="173" y="58"/>
                  </a:lnTo>
                  <a:lnTo>
                    <a:pt x="181" y="56"/>
                  </a:lnTo>
                  <a:lnTo>
                    <a:pt x="190" y="55"/>
                  </a:lnTo>
                  <a:lnTo>
                    <a:pt x="200" y="53"/>
                  </a:lnTo>
                  <a:lnTo>
                    <a:pt x="210" y="53"/>
                  </a:lnTo>
                  <a:lnTo>
                    <a:pt x="220" y="52"/>
                  </a:lnTo>
                  <a:lnTo>
                    <a:pt x="232" y="53"/>
                  </a:lnTo>
                  <a:lnTo>
                    <a:pt x="244" y="54"/>
                  </a:lnTo>
                  <a:lnTo>
                    <a:pt x="255" y="56"/>
                  </a:lnTo>
                  <a:lnTo>
                    <a:pt x="266" y="59"/>
                  </a:lnTo>
                  <a:lnTo>
                    <a:pt x="276" y="62"/>
                  </a:lnTo>
                  <a:lnTo>
                    <a:pt x="286" y="66"/>
                  </a:lnTo>
                  <a:lnTo>
                    <a:pt x="295" y="71"/>
                  </a:lnTo>
                  <a:lnTo>
                    <a:pt x="304" y="77"/>
                  </a:lnTo>
                  <a:lnTo>
                    <a:pt x="314" y="83"/>
                  </a:lnTo>
                  <a:lnTo>
                    <a:pt x="321" y="92"/>
                  </a:lnTo>
                  <a:lnTo>
                    <a:pt x="328" y="100"/>
                  </a:lnTo>
                  <a:lnTo>
                    <a:pt x="334" y="108"/>
                  </a:lnTo>
                  <a:lnTo>
                    <a:pt x="340" y="118"/>
                  </a:lnTo>
                  <a:lnTo>
                    <a:pt x="344" y="128"/>
                  </a:lnTo>
                  <a:lnTo>
                    <a:pt x="348" y="139"/>
                  </a:lnTo>
                  <a:lnTo>
                    <a:pt x="351" y="152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2623" y="3986"/>
              <a:ext cx="36" cy="39"/>
            </a:xfrm>
            <a:custGeom>
              <a:avLst/>
              <a:gdLst>
                <a:gd name="T0" fmla="*/ 136 w 433"/>
                <a:gd name="T1" fmla="*/ 274 h 466"/>
                <a:gd name="T2" fmla="*/ 215 w 433"/>
                <a:gd name="T3" fmla="*/ 56 h 466"/>
                <a:gd name="T4" fmla="*/ 216 w 433"/>
                <a:gd name="T5" fmla="*/ 56 h 466"/>
                <a:gd name="T6" fmla="*/ 294 w 433"/>
                <a:gd name="T7" fmla="*/ 274 h 466"/>
                <a:gd name="T8" fmla="*/ 136 w 433"/>
                <a:gd name="T9" fmla="*/ 274 h 466"/>
                <a:gd name="T10" fmla="*/ 183 w 433"/>
                <a:gd name="T11" fmla="*/ 0 h 466"/>
                <a:gd name="T12" fmla="*/ 0 w 433"/>
                <a:gd name="T13" fmla="*/ 466 h 466"/>
                <a:gd name="T14" fmla="*/ 64 w 433"/>
                <a:gd name="T15" fmla="*/ 466 h 466"/>
                <a:gd name="T16" fmla="*/ 116 w 433"/>
                <a:gd name="T17" fmla="*/ 326 h 466"/>
                <a:gd name="T18" fmla="*/ 314 w 433"/>
                <a:gd name="T19" fmla="*/ 326 h 466"/>
                <a:gd name="T20" fmla="*/ 365 w 433"/>
                <a:gd name="T21" fmla="*/ 466 h 466"/>
                <a:gd name="T22" fmla="*/ 433 w 433"/>
                <a:gd name="T23" fmla="*/ 466 h 466"/>
                <a:gd name="T24" fmla="*/ 251 w 433"/>
                <a:gd name="T25" fmla="*/ 0 h 466"/>
                <a:gd name="T26" fmla="*/ 183 w 433"/>
                <a:gd name="T27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3" h="466">
                  <a:moveTo>
                    <a:pt x="136" y="274"/>
                  </a:moveTo>
                  <a:lnTo>
                    <a:pt x="215" y="56"/>
                  </a:lnTo>
                  <a:lnTo>
                    <a:pt x="216" y="56"/>
                  </a:lnTo>
                  <a:lnTo>
                    <a:pt x="294" y="274"/>
                  </a:lnTo>
                  <a:lnTo>
                    <a:pt x="136" y="274"/>
                  </a:lnTo>
                  <a:close/>
                  <a:moveTo>
                    <a:pt x="183" y="0"/>
                  </a:moveTo>
                  <a:lnTo>
                    <a:pt x="0" y="466"/>
                  </a:lnTo>
                  <a:lnTo>
                    <a:pt x="64" y="466"/>
                  </a:lnTo>
                  <a:lnTo>
                    <a:pt x="116" y="326"/>
                  </a:lnTo>
                  <a:lnTo>
                    <a:pt x="314" y="326"/>
                  </a:lnTo>
                  <a:lnTo>
                    <a:pt x="365" y="466"/>
                  </a:lnTo>
                  <a:lnTo>
                    <a:pt x="433" y="466"/>
                  </a:lnTo>
                  <a:lnTo>
                    <a:pt x="251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687" y="3985"/>
              <a:ext cx="36" cy="41"/>
            </a:xfrm>
            <a:custGeom>
              <a:avLst/>
              <a:gdLst>
                <a:gd name="T0" fmla="*/ 427 w 427"/>
                <a:gd name="T1" fmla="*/ 477 h 488"/>
                <a:gd name="T2" fmla="*/ 222 w 427"/>
                <a:gd name="T3" fmla="*/ 284 h 488"/>
                <a:gd name="T4" fmla="*/ 370 w 427"/>
                <a:gd name="T5" fmla="*/ 315 h 488"/>
                <a:gd name="T6" fmla="*/ 357 w 427"/>
                <a:gd name="T7" fmla="*/ 357 h 488"/>
                <a:gd name="T8" fmla="*/ 334 w 427"/>
                <a:gd name="T9" fmla="*/ 393 h 488"/>
                <a:gd name="T10" fmla="*/ 300 w 427"/>
                <a:gd name="T11" fmla="*/ 418 h 488"/>
                <a:gd name="T12" fmla="*/ 257 w 427"/>
                <a:gd name="T13" fmla="*/ 433 h 488"/>
                <a:gd name="T14" fmla="*/ 203 w 427"/>
                <a:gd name="T15" fmla="*/ 435 h 488"/>
                <a:gd name="T16" fmla="*/ 168 w 427"/>
                <a:gd name="T17" fmla="*/ 428 h 488"/>
                <a:gd name="T18" fmla="*/ 138 w 427"/>
                <a:gd name="T19" fmla="*/ 413 h 488"/>
                <a:gd name="T20" fmla="*/ 103 w 427"/>
                <a:gd name="T21" fmla="*/ 380 h 488"/>
                <a:gd name="T22" fmla="*/ 78 w 427"/>
                <a:gd name="T23" fmla="*/ 337 h 488"/>
                <a:gd name="T24" fmla="*/ 64 w 427"/>
                <a:gd name="T25" fmla="*/ 286 h 488"/>
                <a:gd name="T26" fmla="*/ 62 w 427"/>
                <a:gd name="T27" fmla="*/ 232 h 488"/>
                <a:gd name="T28" fmla="*/ 71 w 427"/>
                <a:gd name="T29" fmla="*/ 178 h 488"/>
                <a:gd name="T30" fmla="*/ 89 w 427"/>
                <a:gd name="T31" fmla="*/ 128 h 488"/>
                <a:gd name="T32" fmla="*/ 121 w 427"/>
                <a:gd name="T33" fmla="*/ 90 h 488"/>
                <a:gd name="T34" fmla="*/ 157 w 427"/>
                <a:gd name="T35" fmla="*/ 65 h 488"/>
                <a:gd name="T36" fmla="*/ 182 w 427"/>
                <a:gd name="T37" fmla="*/ 57 h 488"/>
                <a:gd name="T38" fmla="*/ 212 w 427"/>
                <a:gd name="T39" fmla="*/ 53 h 488"/>
                <a:gd name="T40" fmla="*/ 247 w 427"/>
                <a:gd name="T41" fmla="*/ 54 h 488"/>
                <a:gd name="T42" fmla="*/ 282 w 427"/>
                <a:gd name="T43" fmla="*/ 62 h 488"/>
                <a:gd name="T44" fmla="*/ 313 w 427"/>
                <a:gd name="T45" fmla="*/ 77 h 488"/>
                <a:gd name="T46" fmla="*/ 337 w 427"/>
                <a:gd name="T47" fmla="*/ 100 h 488"/>
                <a:gd name="T48" fmla="*/ 353 w 427"/>
                <a:gd name="T49" fmla="*/ 130 h 488"/>
                <a:gd name="T50" fmla="*/ 423 w 427"/>
                <a:gd name="T51" fmla="*/ 155 h 488"/>
                <a:gd name="T52" fmla="*/ 406 w 427"/>
                <a:gd name="T53" fmla="*/ 100 h 488"/>
                <a:gd name="T54" fmla="*/ 378 w 427"/>
                <a:gd name="T55" fmla="*/ 58 h 488"/>
                <a:gd name="T56" fmla="*/ 339 w 427"/>
                <a:gd name="T57" fmla="*/ 28 h 488"/>
                <a:gd name="T58" fmla="*/ 293 w 427"/>
                <a:gd name="T59" fmla="*/ 9 h 488"/>
                <a:gd name="T60" fmla="*/ 240 w 427"/>
                <a:gd name="T61" fmla="*/ 1 h 488"/>
                <a:gd name="T62" fmla="*/ 194 w 427"/>
                <a:gd name="T63" fmla="*/ 1 h 488"/>
                <a:gd name="T64" fmla="*/ 158 w 427"/>
                <a:gd name="T65" fmla="*/ 8 h 488"/>
                <a:gd name="T66" fmla="*/ 124 w 427"/>
                <a:gd name="T67" fmla="*/ 21 h 488"/>
                <a:gd name="T68" fmla="*/ 96 w 427"/>
                <a:gd name="T69" fmla="*/ 39 h 488"/>
                <a:gd name="T70" fmla="*/ 70 w 427"/>
                <a:gd name="T71" fmla="*/ 59 h 488"/>
                <a:gd name="T72" fmla="*/ 49 w 427"/>
                <a:gd name="T73" fmla="*/ 84 h 488"/>
                <a:gd name="T74" fmla="*/ 30 w 427"/>
                <a:gd name="T75" fmla="*/ 114 h 488"/>
                <a:gd name="T76" fmla="*/ 17 w 427"/>
                <a:gd name="T77" fmla="*/ 145 h 488"/>
                <a:gd name="T78" fmla="*/ 3 w 427"/>
                <a:gd name="T79" fmla="*/ 203 h 488"/>
                <a:gd name="T80" fmla="*/ 0 w 427"/>
                <a:gd name="T81" fmla="*/ 276 h 488"/>
                <a:gd name="T82" fmla="*/ 14 w 427"/>
                <a:gd name="T83" fmla="*/ 342 h 488"/>
                <a:gd name="T84" fmla="*/ 27 w 427"/>
                <a:gd name="T85" fmla="*/ 372 h 488"/>
                <a:gd name="T86" fmla="*/ 45 w 427"/>
                <a:gd name="T87" fmla="*/ 400 h 488"/>
                <a:gd name="T88" fmla="*/ 66 w 427"/>
                <a:gd name="T89" fmla="*/ 424 h 488"/>
                <a:gd name="T90" fmla="*/ 90 w 427"/>
                <a:gd name="T91" fmla="*/ 447 h 488"/>
                <a:gd name="T92" fmla="*/ 118 w 427"/>
                <a:gd name="T93" fmla="*/ 464 h 488"/>
                <a:gd name="T94" fmla="*/ 150 w 427"/>
                <a:gd name="T95" fmla="*/ 477 h 488"/>
                <a:gd name="T96" fmla="*/ 184 w 427"/>
                <a:gd name="T97" fmla="*/ 485 h 488"/>
                <a:gd name="T98" fmla="*/ 222 w 427"/>
                <a:gd name="T99" fmla="*/ 488 h 488"/>
                <a:gd name="T100" fmla="*/ 283 w 427"/>
                <a:gd name="T101" fmla="*/ 479 h 488"/>
                <a:gd name="T102" fmla="*/ 323 w 427"/>
                <a:gd name="T103" fmla="*/ 463 h 488"/>
                <a:gd name="T104" fmla="*/ 349 w 427"/>
                <a:gd name="T105" fmla="*/ 443 h 488"/>
                <a:gd name="T106" fmla="*/ 372 w 427"/>
                <a:gd name="T107" fmla="*/ 41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7" h="488">
                  <a:moveTo>
                    <a:pt x="372" y="419"/>
                  </a:moveTo>
                  <a:lnTo>
                    <a:pt x="388" y="477"/>
                  </a:lnTo>
                  <a:lnTo>
                    <a:pt x="427" y="477"/>
                  </a:lnTo>
                  <a:lnTo>
                    <a:pt x="427" y="232"/>
                  </a:lnTo>
                  <a:lnTo>
                    <a:pt x="222" y="232"/>
                  </a:lnTo>
                  <a:lnTo>
                    <a:pt x="222" y="284"/>
                  </a:lnTo>
                  <a:lnTo>
                    <a:pt x="372" y="284"/>
                  </a:lnTo>
                  <a:lnTo>
                    <a:pt x="372" y="300"/>
                  </a:lnTo>
                  <a:lnTo>
                    <a:pt x="370" y="315"/>
                  </a:lnTo>
                  <a:lnTo>
                    <a:pt x="368" y="330"/>
                  </a:lnTo>
                  <a:lnTo>
                    <a:pt x="363" y="344"/>
                  </a:lnTo>
                  <a:lnTo>
                    <a:pt x="357" y="357"/>
                  </a:lnTo>
                  <a:lnTo>
                    <a:pt x="350" y="370"/>
                  </a:lnTo>
                  <a:lnTo>
                    <a:pt x="343" y="381"/>
                  </a:lnTo>
                  <a:lnTo>
                    <a:pt x="334" y="393"/>
                  </a:lnTo>
                  <a:lnTo>
                    <a:pt x="324" y="402"/>
                  </a:lnTo>
                  <a:lnTo>
                    <a:pt x="313" y="411"/>
                  </a:lnTo>
                  <a:lnTo>
                    <a:pt x="300" y="418"/>
                  </a:lnTo>
                  <a:lnTo>
                    <a:pt x="286" y="424"/>
                  </a:lnTo>
                  <a:lnTo>
                    <a:pt x="272" y="429"/>
                  </a:lnTo>
                  <a:lnTo>
                    <a:pt x="257" y="433"/>
                  </a:lnTo>
                  <a:lnTo>
                    <a:pt x="239" y="435"/>
                  </a:lnTo>
                  <a:lnTo>
                    <a:pt x="222" y="436"/>
                  </a:lnTo>
                  <a:lnTo>
                    <a:pt x="203" y="435"/>
                  </a:lnTo>
                  <a:lnTo>
                    <a:pt x="185" y="432"/>
                  </a:lnTo>
                  <a:lnTo>
                    <a:pt x="176" y="430"/>
                  </a:lnTo>
                  <a:lnTo>
                    <a:pt x="168" y="428"/>
                  </a:lnTo>
                  <a:lnTo>
                    <a:pt x="160" y="425"/>
                  </a:lnTo>
                  <a:lnTo>
                    <a:pt x="153" y="421"/>
                  </a:lnTo>
                  <a:lnTo>
                    <a:pt x="138" y="413"/>
                  </a:lnTo>
                  <a:lnTo>
                    <a:pt x="125" y="403"/>
                  </a:lnTo>
                  <a:lnTo>
                    <a:pt x="113" y="393"/>
                  </a:lnTo>
                  <a:lnTo>
                    <a:pt x="103" y="380"/>
                  </a:lnTo>
                  <a:lnTo>
                    <a:pt x="94" y="366"/>
                  </a:lnTo>
                  <a:lnTo>
                    <a:pt x="84" y="352"/>
                  </a:lnTo>
                  <a:lnTo>
                    <a:pt x="78" y="337"/>
                  </a:lnTo>
                  <a:lnTo>
                    <a:pt x="72" y="320"/>
                  </a:lnTo>
                  <a:lnTo>
                    <a:pt x="67" y="303"/>
                  </a:lnTo>
                  <a:lnTo>
                    <a:pt x="64" y="286"/>
                  </a:lnTo>
                  <a:lnTo>
                    <a:pt x="62" y="269"/>
                  </a:lnTo>
                  <a:lnTo>
                    <a:pt x="61" y="250"/>
                  </a:lnTo>
                  <a:lnTo>
                    <a:pt x="62" y="232"/>
                  </a:lnTo>
                  <a:lnTo>
                    <a:pt x="64" y="214"/>
                  </a:lnTo>
                  <a:lnTo>
                    <a:pt x="67" y="195"/>
                  </a:lnTo>
                  <a:lnTo>
                    <a:pt x="71" y="178"/>
                  </a:lnTo>
                  <a:lnTo>
                    <a:pt x="76" y="161"/>
                  </a:lnTo>
                  <a:lnTo>
                    <a:pt x="82" y="144"/>
                  </a:lnTo>
                  <a:lnTo>
                    <a:pt x="89" y="128"/>
                  </a:lnTo>
                  <a:lnTo>
                    <a:pt x="99" y="114"/>
                  </a:lnTo>
                  <a:lnTo>
                    <a:pt x="109" y="101"/>
                  </a:lnTo>
                  <a:lnTo>
                    <a:pt x="121" y="90"/>
                  </a:lnTo>
                  <a:lnTo>
                    <a:pt x="134" y="78"/>
                  </a:lnTo>
                  <a:lnTo>
                    <a:pt x="149" y="69"/>
                  </a:lnTo>
                  <a:lnTo>
                    <a:pt x="157" y="65"/>
                  </a:lnTo>
                  <a:lnTo>
                    <a:pt x="165" y="62"/>
                  </a:lnTo>
                  <a:lnTo>
                    <a:pt x="173" y="59"/>
                  </a:lnTo>
                  <a:lnTo>
                    <a:pt x="182" y="57"/>
                  </a:lnTo>
                  <a:lnTo>
                    <a:pt x="191" y="55"/>
                  </a:lnTo>
                  <a:lnTo>
                    <a:pt x="202" y="53"/>
                  </a:lnTo>
                  <a:lnTo>
                    <a:pt x="212" y="53"/>
                  </a:lnTo>
                  <a:lnTo>
                    <a:pt x="222" y="52"/>
                  </a:lnTo>
                  <a:lnTo>
                    <a:pt x="234" y="53"/>
                  </a:lnTo>
                  <a:lnTo>
                    <a:pt x="247" y="54"/>
                  </a:lnTo>
                  <a:lnTo>
                    <a:pt x="259" y="56"/>
                  </a:lnTo>
                  <a:lnTo>
                    <a:pt x="271" y="59"/>
                  </a:lnTo>
                  <a:lnTo>
                    <a:pt x="282" y="62"/>
                  </a:lnTo>
                  <a:lnTo>
                    <a:pt x="293" y="66"/>
                  </a:lnTo>
                  <a:lnTo>
                    <a:pt x="303" y="71"/>
                  </a:lnTo>
                  <a:lnTo>
                    <a:pt x="313" y="77"/>
                  </a:lnTo>
                  <a:lnTo>
                    <a:pt x="322" y="83"/>
                  </a:lnTo>
                  <a:lnTo>
                    <a:pt x="330" y="92"/>
                  </a:lnTo>
                  <a:lnTo>
                    <a:pt x="337" y="100"/>
                  </a:lnTo>
                  <a:lnTo>
                    <a:pt x="343" y="109"/>
                  </a:lnTo>
                  <a:lnTo>
                    <a:pt x="349" y="119"/>
                  </a:lnTo>
                  <a:lnTo>
                    <a:pt x="353" y="130"/>
                  </a:lnTo>
                  <a:lnTo>
                    <a:pt x="357" y="142"/>
                  </a:lnTo>
                  <a:lnTo>
                    <a:pt x="361" y="155"/>
                  </a:lnTo>
                  <a:lnTo>
                    <a:pt x="423" y="155"/>
                  </a:lnTo>
                  <a:lnTo>
                    <a:pt x="419" y="135"/>
                  </a:lnTo>
                  <a:lnTo>
                    <a:pt x="414" y="117"/>
                  </a:lnTo>
                  <a:lnTo>
                    <a:pt x="406" y="100"/>
                  </a:lnTo>
                  <a:lnTo>
                    <a:pt x="397" y="85"/>
                  </a:lnTo>
                  <a:lnTo>
                    <a:pt x="388" y="71"/>
                  </a:lnTo>
                  <a:lnTo>
                    <a:pt x="378" y="58"/>
                  </a:lnTo>
                  <a:lnTo>
                    <a:pt x="366" y="47"/>
                  </a:lnTo>
                  <a:lnTo>
                    <a:pt x="353" y="37"/>
                  </a:lnTo>
                  <a:lnTo>
                    <a:pt x="339" y="28"/>
                  </a:lnTo>
                  <a:lnTo>
                    <a:pt x="325" y="20"/>
                  </a:lnTo>
                  <a:lnTo>
                    <a:pt x="310" y="14"/>
                  </a:lnTo>
                  <a:lnTo>
                    <a:pt x="293" y="9"/>
                  </a:lnTo>
                  <a:lnTo>
                    <a:pt x="276" y="5"/>
                  </a:lnTo>
                  <a:lnTo>
                    <a:pt x="259" y="2"/>
                  </a:lnTo>
                  <a:lnTo>
                    <a:pt x="240" y="1"/>
                  </a:lnTo>
                  <a:lnTo>
                    <a:pt x="222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2" y="3"/>
                  </a:lnTo>
                  <a:lnTo>
                    <a:pt x="170" y="5"/>
                  </a:lnTo>
                  <a:lnTo>
                    <a:pt x="158" y="8"/>
                  </a:lnTo>
                  <a:lnTo>
                    <a:pt x="147" y="12"/>
                  </a:lnTo>
                  <a:lnTo>
                    <a:pt x="135" y="16"/>
                  </a:lnTo>
                  <a:lnTo>
                    <a:pt x="124" y="21"/>
                  </a:lnTo>
                  <a:lnTo>
                    <a:pt x="114" y="27"/>
                  </a:lnTo>
                  <a:lnTo>
                    <a:pt x="105" y="33"/>
                  </a:lnTo>
                  <a:lnTo>
                    <a:pt x="96" y="39"/>
                  </a:lnTo>
                  <a:lnTo>
                    <a:pt x="86" y="45"/>
                  </a:lnTo>
                  <a:lnTo>
                    <a:pt x="78" y="52"/>
                  </a:lnTo>
                  <a:lnTo>
                    <a:pt x="70" y="59"/>
                  </a:lnTo>
                  <a:lnTo>
                    <a:pt x="62" y="67"/>
                  </a:lnTo>
                  <a:lnTo>
                    <a:pt x="55" y="76"/>
                  </a:lnTo>
                  <a:lnTo>
                    <a:pt x="49" y="84"/>
                  </a:lnTo>
                  <a:lnTo>
                    <a:pt x="42" y="94"/>
                  </a:lnTo>
                  <a:lnTo>
                    <a:pt x="36" y="104"/>
                  </a:lnTo>
                  <a:lnTo>
                    <a:pt x="30" y="114"/>
                  </a:lnTo>
                  <a:lnTo>
                    <a:pt x="25" y="124"/>
                  </a:lnTo>
                  <a:lnTo>
                    <a:pt x="21" y="134"/>
                  </a:lnTo>
                  <a:lnTo>
                    <a:pt x="17" y="145"/>
                  </a:lnTo>
                  <a:lnTo>
                    <a:pt x="13" y="157"/>
                  </a:lnTo>
                  <a:lnTo>
                    <a:pt x="7" y="180"/>
                  </a:lnTo>
                  <a:lnTo>
                    <a:pt x="3" y="203"/>
                  </a:lnTo>
                  <a:lnTo>
                    <a:pt x="0" y="228"/>
                  </a:lnTo>
                  <a:lnTo>
                    <a:pt x="0" y="253"/>
                  </a:lnTo>
                  <a:lnTo>
                    <a:pt x="0" y="276"/>
                  </a:lnTo>
                  <a:lnTo>
                    <a:pt x="3" y="298"/>
                  </a:lnTo>
                  <a:lnTo>
                    <a:pt x="8" y="320"/>
                  </a:lnTo>
                  <a:lnTo>
                    <a:pt x="14" y="342"/>
                  </a:lnTo>
                  <a:lnTo>
                    <a:pt x="18" y="352"/>
                  </a:lnTo>
                  <a:lnTo>
                    <a:pt x="23" y="362"/>
                  </a:lnTo>
                  <a:lnTo>
                    <a:pt x="27" y="372"/>
                  </a:lnTo>
                  <a:lnTo>
                    <a:pt x="32" y="381"/>
                  </a:lnTo>
                  <a:lnTo>
                    <a:pt x="38" y="391"/>
                  </a:lnTo>
                  <a:lnTo>
                    <a:pt x="45" y="400"/>
                  </a:lnTo>
                  <a:lnTo>
                    <a:pt x="51" y="408"/>
                  </a:lnTo>
                  <a:lnTo>
                    <a:pt x="58" y="417"/>
                  </a:lnTo>
                  <a:lnTo>
                    <a:pt x="66" y="424"/>
                  </a:lnTo>
                  <a:lnTo>
                    <a:pt x="73" y="432"/>
                  </a:lnTo>
                  <a:lnTo>
                    <a:pt x="81" y="439"/>
                  </a:lnTo>
                  <a:lnTo>
                    <a:pt x="90" y="447"/>
                  </a:lnTo>
                  <a:lnTo>
                    <a:pt x="99" y="453"/>
                  </a:lnTo>
                  <a:lnTo>
                    <a:pt x="109" y="459"/>
                  </a:lnTo>
                  <a:lnTo>
                    <a:pt x="118" y="464"/>
                  </a:lnTo>
                  <a:lnTo>
                    <a:pt x="128" y="469"/>
                  </a:lnTo>
                  <a:lnTo>
                    <a:pt x="138" y="473"/>
                  </a:lnTo>
                  <a:lnTo>
                    <a:pt x="150" y="477"/>
                  </a:lnTo>
                  <a:lnTo>
                    <a:pt x="161" y="480"/>
                  </a:lnTo>
                  <a:lnTo>
                    <a:pt x="172" y="483"/>
                  </a:lnTo>
                  <a:lnTo>
                    <a:pt x="184" y="485"/>
                  </a:lnTo>
                  <a:lnTo>
                    <a:pt x="196" y="486"/>
                  </a:lnTo>
                  <a:lnTo>
                    <a:pt x="209" y="487"/>
                  </a:lnTo>
                  <a:lnTo>
                    <a:pt x="222" y="488"/>
                  </a:lnTo>
                  <a:lnTo>
                    <a:pt x="242" y="487"/>
                  </a:lnTo>
                  <a:lnTo>
                    <a:pt x="263" y="484"/>
                  </a:lnTo>
                  <a:lnTo>
                    <a:pt x="283" y="479"/>
                  </a:lnTo>
                  <a:lnTo>
                    <a:pt x="303" y="472"/>
                  </a:lnTo>
                  <a:lnTo>
                    <a:pt x="314" y="468"/>
                  </a:lnTo>
                  <a:lnTo>
                    <a:pt x="323" y="463"/>
                  </a:lnTo>
                  <a:lnTo>
                    <a:pt x="332" y="457"/>
                  </a:lnTo>
                  <a:lnTo>
                    <a:pt x="341" y="451"/>
                  </a:lnTo>
                  <a:lnTo>
                    <a:pt x="349" y="443"/>
                  </a:lnTo>
                  <a:lnTo>
                    <a:pt x="357" y="436"/>
                  </a:lnTo>
                  <a:lnTo>
                    <a:pt x="365" y="428"/>
                  </a:lnTo>
                  <a:lnTo>
                    <a:pt x="372" y="419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2736" y="3986"/>
              <a:ext cx="31" cy="39"/>
            </a:xfrm>
            <a:custGeom>
              <a:avLst/>
              <a:gdLst>
                <a:gd name="T0" fmla="*/ 62 w 378"/>
                <a:gd name="T1" fmla="*/ 466 h 466"/>
                <a:gd name="T2" fmla="*/ 225 w 378"/>
                <a:gd name="T3" fmla="*/ 268 h 466"/>
                <a:gd name="T4" fmla="*/ 251 w 378"/>
                <a:gd name="T5" fmla="*/ 275 h 466"/>
                <a:gd name="T6" fmla="*/ 269 w 378"/>
                <a:gd name="T7" fmla="*/ 287 h 466"/>
                <a:gd name="T8" fmla="*/ 280 w 378"/>
                <a:gd name="T9" fmla="*/ 305 h 466"/>
                <a:gd name="T10" fmla="*/ 287 w 378"/>
                <a:gd name="T11" fmla="*/ 327 h 466"/>
                <a:gd name="T12" fmla="*/ 292 w 378"/>
                <a:gd name="T13" fmla="*/ 351 h 466"/>
                <a:gd name="T14" fmla="*/ 295 w 378"/>
                <a:gd name="T15" fmla="*/ 378 h 466"/>
                <a:gd name="T16" fmla="*/ 296 w 378"/>
                <a:gd name="T17" fmla="*/ 403 h 466"/>
                <a:gd name="T18" fmla="*/ 298 w 378"/>
                <a:gd name="T19" fmla="*/ 433 h 466"/>
                <a:gd name="T20" fmla="*/ 304 w 378"/>
                <a:gd name="T21" fmla="*/ 458 h 466"/>
                <a:gd name="T22" fmla="*/ 378 w 378"/>
                <a:gd name="T23" fmla="*/ 466 h 466"/>
                <a:gd name="T24" fmla="*/ 366 w 378"/>
                <a:gd name="T25" fmla="*/ 447 h 466"/>
                <a:gd name="T26" fmla="*/ 360 w 378"/>
                <a:gd name="T27" fmla="*/ 423 h 466"/>
                <a:gd name="T28" fmla="*/ 354 w 378"/>
                <a:gd name="T29" fmla="*/ 399 h 466"/>
                <a:gd name="T30" fmla="*/ 352 w 378"/>
                <a:gd name="T31" fmla="*/ 372 h 466"/>
                <a:gd name="T32" fmla="*/ 351 w 378"/>
                <a:gd name="T33" fmla="*/ 346 h 466"/>
                <a:gd name="T34" fmla="*/ 348 w 378"/>
                <a:gd name="T35" fmla="*/ 322 h 466"/>
                <a:gd name="T36" fmla="*/ 343 w 378"/>
                <a:gd name="T37" fmla="*/ 297 h 466"/>
                <a:gd name="T38" fmla="*/ 334 w 378"/>
                <a:gd name="T39" fmla="*/ 277 h 466"/>
                <a:gd name="T40" fmla="*/ 320 w 378"/>
                <a:gd name="T41" fmla="*/ 260 h 466"/>
                <a:gd name="T42" fmla="*/ 299 w 378"/>
                <a:gd name="T43" fmla="*/ 247 h 466"/>
                <a:gd name="T44" fmla="*/ 281 w 378"/>
                <a:gd name="T45" fmla="*/ 240 h 466"/>
                <a:gd name="T46" fmla="*/ 310 w 378"/>
                <a:gd name="T47" fmla="*/ 229 h 466"/>
                <a:gd name="T48" fmla="*/ 331 w 378"/>
                <a:gd name="T49" fmla="*/ 212 h 466"/>
                <a:gd name="T50" fmla="*/ 347 w 378"/>
                <a:gd name="T51" fmla="*/ 188 h 466"/>
                <a:gd name="T52" fmla="*/ 358 w 378"/>
                <a:gd name="T53" fmla="*/ 162 h 466"/>
                <a:gd name="T54" fmla="*/ 362 w 378"/>
                <a:gd name="T55" fmla="*/ 132 h 466"/>
                <a:gd name="T56" fmla="*/ 360 w 378"/>
                <a:gd name="T57" fmla="*/ 96 h 466"/>
                <a:gd name="T58" fmla="*/ 347 w 378"/>
                <a:gd name="T59" fmla="*/ 61 h 466"/>
                <a:gd name="T60" fmla="*/ 324 w 378"/>
                <a:gd name="T61" fmla="*/ 33 h 466"/>
                <a:gd name="T62" fmla="*/ 292 w 378"/>
                <a:gd name="T63" fmla="*/ 13 h 466"/>
                <a:gd name="T64" fmla="*/ 252 w 378"/>
                <a:gd name="T65" fmla="*/ 2 h 466"/>
                <a:gd name="T66" fmla="*/ 0 w 378"/>
                <a:gd name="T67" fmla="*/ 0 h 466"/>
                <a:gd name="T68" fmla="*/ 62 w 378"/>
                <a:gd name="T69" fmla="*/ 52 h 466"/>
                <a:gd name="T70" fmla="*/ 237 w 378"/>
                <a:gd name="T71" fmla="*/ 54 h 466"/>
                <a:gd name="T72" fmla="*/ 262 w 378"/>
                <a:gd name="T73" fmla="*/ 61 h 466"/>
                <a:gd name="T74" fmla="*/ 280 w 378"/>
                <a:gd name="T75" fmla="*/ 74 h 466"/>
                <a:gd name="T76" fmla="*/ 292 w 378"/>
                <a:gd name="T77" fmla="*/ 93 h 466"/>
                <a:gd name="T78" fmla="*/ 298 w 378"/>
                <a:gd name="T79" fmla="*/ 115 h 466"/>
                <a:gd name="T80" fmla="*/ 299 w 378"/>
                <a:gd name="T81" fmla="*/ 145 h 466"/>
                <a:gd name="T82" fmla="*/ 290 w 378"/>
                <a:gd name="T83" fmla="*/ 174 h 466"/>
                <a:gd name="T84" fmla="*/ 274 w 378"/>
                <a:gd name="T85" fmla="*/ 194 h 466"/>
                <a:gd name="T86" fmla="*/ 252 w 378"/>
                <a:gd name="T87" fmla="*/ 207 h 466"/>
                <a:gd name="T88" fmla="*/ 223 w 378"/>
                <a:gd name="T89" fmla="*/ 213 h 466"/>
                <a:gd name="T90" fmla="*/ 191 w 378"/>
                <a:gd name="T91" fmla="*/ 21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8" h="466">
                  <a:moveTo>
                    <a:pt x="0" y="0"/>
                  </a:moveTo>
                  <a:lnTo>
                    <a:pt x="0" y="466"/>
                  </a:lnTo>
                  <a:lnTo>
                    <a:pt x="62" y="466"/>
                  </a:lnTo>
                  <a:lnTo>
                    <a:pt x="62" y="268"/>
                  </a:lnTo>
                  <a:lnTo>
                    <a:pt x="214" y="268"/>
                  </a:lnTo>
                  <a:lnTo>
                    <a:pt x="225" y="268"/>
                  </a:lnTo>
                  <a:lnTo>
                    <a:pt x="235" y="269"/>
                  </a:lnTo>
                  <a:lnTo>
                    <a:pt x="243" y="271"/>
                  </a:lnTo>
                  <a:lnTo>
                    <a:pt x="251" y="275"/>
                  </a:lnTo>
                  <a:lnTo>
                    <a:pt x="258" y="278"/>
                  </a:lnTo>
                  <a:lnTo>
                    <a:pt x="263" y="282"/>
                  </a:lnTo>
                  <a:lnTo>
                    <a:pt x="269" y="287"/>
                  </a:lnTo>
                  <a:lnTo>
                    <a:pt x="273" y="293"/>
                  </a:lnTo>
                  <a:lnTo>
                    <a:pt x="277" y="298"/>
                  </a:lnTo>
                  <a:lnTo>
                    <a:pt x="280" y="305"/>
                  </a:lnTo>
                  <a:lnTo>
                    <a:pt x="283" y="311"/>
                  </a:lnTo>
                  <a:lnTo>
                    <a:pt x="285" y="320"/>
                  </a:lnTo>
                  <a:lnTo>
                    <a:pt x="287" y="327"/>
                  </a:lnTo>
                  <a:lnTo>
                    <a:pt x="289" y="335"/>
                  </a:lnTo>
                  <a:lnTo>
                    <a:pt x="290" y="343"/>
                  </a:lnTo>
                  <a:lnTo>
                    <a:pt x="292" y="351"/>
                  </a:lnTo>
                  <a:lnTo>
                    <a:pt x="293" y="360"/>
                  </a:lnTo>
                  <a:lnTo>
                    <a:pt x="294" y="368"/>
                  </a:lnTo>
                  <a:lnTo>
                    <a:pt x="295" y="378"/>
                  </a:lnTo>
                  <a:lnTo>
                    <a:pt x="296" y="386"/>
                  </a:lnTo>
                  <a:lnTo>
                    <a:pt x="296" y="395"/>
                  </a:lnTo>
                  <a:lnTo>
                    <a:pt x="296" y="403"/>
                  </a:lnTo>
                  <a:lnTo>
                    <a:pt x="297" y="411"/>
                  </a:lnTo>
                  <a:lnTo>
                    <a:pt x="297" y="419"/>
                  </a:lnTo>
                  <a:lnTo>
                    <a:pt x="298" y="433"/>
                  </a:lnTo>
                  <a:lnTo>
                    <a:pt x="299" y="447"/>
                  </a:lnTo>
                  <a:lnTo>
                    <a:pt x="301" y="453"/>
                  </a:lnTo>
                  <a:lnTo>
                    <a:pt x="304" y="458"/>
                  </a:lnTo>
                  <a:lnTo>
                    <a:pt x="306" y="462"/>
                  </a:lnTo>
                  <a:lnTo>
                    <a:pt x="309" y="466"/>
                  </a:lnTo>
                  <a:lnTo>
                    <a:pt x="378" y="466"/>
                  </a:lnTo>
                  <a:lnTo>
                    <a:pt x="374" y="460"/>
                  </a:lnTo>
                  <a:lnTo>
                    <a:pt x="370" y="454"/>
                  </a:lnTo>
                  <a:lnTo>
                    <a:pt x="366" y="447"/>
                  </a:lnTo>
                  <a:lnTo>
                    <a:pt x="364" y="440"/>
                  </a:lnTo>
                  <a:lnTo>
                    <a:pt x="362" y="431"/>
                  </a:lnTo>
                  <a:lnTo>
                    <a:pt x="360" y="423"/>
                  </a:lnTo>
                  <a:lnTo>
                    <a:pt x="358" y="415"/>
                  </a:lnTo>
                  <a:lnTo>
                    <a:pt x="357" y="407"/>
                  </a:lnTo>
                  <a:lnTo>
                    <a:pt x="354" y="399"/>
                  </a:lnTo>
                  <a:lnTo>
                    <a:pt x="354" y="390"/>
                  </a:lnTo>
                  <a:lnTo>
                    <a:pt x="353" y="382"/>
                  </a:lnTo>
                  <a:lnTo>
                    <a:pt x="352" y="372"/>
                  </a:lnTo>
                  <a:lnTo>
                    <a:pt x="352" y="363"/>
                  </a:lnTo>
                  <a:lnTo>
                    <a:pt x="352" y="355"/>
                  </a:lnTo>
                  <a:lnTo>
                    <a:pt x="351" y="346"/>
                  </a:lnTo>
                  <a:lnTo>
                    <a:pt x="350" y="338"/>
                  </a:lnTo>
                  <a:lnTo>
                    <a:pt x="349" y="330"/>
                  </a:lnTo>
                  <a:lnTo>
                    <a:pt x="348" y="322"/>
                  </a:lnTo>
                  <a:lnTo>
                    <a:pt x="346" y="313"/>
                  </a:lnTo>
                  <a:lnTo>
                    <a:pt x="345" y="305"/>
                  </a:lnTo>
                  <a:lnTo>
                    <a:pt x="343" y="297"/>
                  </a:lnTo>
                  <a:lnTo>
                    <a:pt x="340" y="290"/>
                  </a:lnTo>
                  <a:lnTo>
                    <a:pt x="337" y="283"/>
                  </a:lnTo>
                  <a:lnTo>
                    <a:pt x="334" y="277"/>
                  </a:lnTo>
                  <a:lnTo>
                    <a:pt x="330" y="271"/>
                  </a:lnTo>
                  <a:lnTo>
                    <a:pt x="325" y="265"/>
                  </a:lnTo>
                  <a:lnTo>
                    <a:pt x="320" y="260"/>
                  </a:lnTo>
                  <a:lnTo>
                    <a:pt x="314" y="254"/>
                  </a:lnTo>
                  <a:lnTo>
                    <a:pt x="307" y="250"/>
                  </a:lnTo>
                  <a:lnTo>
                    <a:pt x="299" y="247"/>
                  </a:lnTo>
                  <a:lnTo>
                    <a:pt x="290" y="244"/>
                  </a:lnTo>
                  <a:lnTo>
                    <a:pt x="281" y="241"/>
                  </a:lnTo>
                  <a:lnTo>
                    <a:pt x="281" y="240"/>
                  </a:lnTo>
                  <a:lnTo>
                    <a:pt x="291" y="237"/>
                  </a:lnTo>
                  <a:lnTo>
                    <a:pt x="300" y="233"/>
                  </a:lnTo>
                  <a:lnTo>
                    <a:pt x="310" y="229"/>
                  </a:lnTo>
                  <a:lnTo>
                    <a:pt x="318" y="224"/>
                  </a:lnTo>
                  <a:lnTo>
                    <a:pt x="325" y="218"/>
                  </a:lnTo>
                  <a:lnTo>
                    <a:pt x="331" y="212"/>
                  </a:lnTo>
                  <a:lnTo>
                    <a:pt x="337" y="205"/>
                  </a:lnTo>
                  <a:lnTo>
                    <a:pt x="342" y="197"/>
                  </a:lnTo>
                  <a:lnTo>
                    <a:pt x="347" y="188"/>
                  </a:lnTo>
                  <a:lnTo>
                    <a:pt x="351" y="180"/>
                  </a:lnTo>
                  <a:lnTo>
                    <a:pt x="354" y="171"/>
                  </a:lnTo>
                  <a:lnTo>
                    <a:pt x="358" y="162"/>
                  </a:lnTo>
                  <a:lnTo>
                    <a:pt x="360" y="153"/>
                  </a:lnTo>
                  <a:lnTo>
                    <a:pt x="361" y="143"/>
                  </a:lnTo>
                  <a:lnTo>
                    <a:pt x="362" y="132"/>
                  </a:lnTo>
                  <a:lnTo>
                    <a:pt x="362" y="122"/>
                  </a:lnTo>
                  <a:lnTo>
                    <a:pt x="362" y="108"/>
                  </a:lnTo>
                  <a:lnTo>
                    <a:pt x="360" y="96"/>
                  </a:lnTo>
                  <a:lnTo>
                    <a:pt x="357" y="84"/>
                  </a:lnTo>
                  <a:lnTo>
                    <a:pt x="352" y="71"/>
                  </a:lnTo>
                  <a:lnTo>
                    <a:pt x="347" y="61"/>
                  </a:lnTo>
                  <a:lnTo>
                    <a:pt x="340" y="51"/>
                  </a:lnTo>
                  <a:lnTo>
                    <a:pt x="333" y="42"/>
                  </a:lnTo>
                  <a:lnTo>
                    <a:pt x="324" y="33"/>
                  </a:lnTo>
                  <a:lnTo>
                    <a:pt x="315" y="26"/>
                  </a:lnTo>
                  <a:lnTo>
                    <a:pt x="304" y="19"/>
                  </a:lnTo>
                  <a:lnTo>
                    <a:pt x="292" y="13"/>
                  </a:lnTo>
                  <a:lnTo>
                    <a:pt x="279" y="8"/>
                  </a:lnTo>
                  <a:lnTo>
                    <a:pt x="266" y="5"/>
                  </a:lnTo>
                  <a:lnTo>
                    <a:pt x="252" y="2"/>
                  </a:lnTo>
                  <a:lnTo>
                    <a:pt x="236" y="1"/>
                  </a:lnTo>
                  <a:lnTo>
                    <a:pt x="220" y="0"/>
                  </a:lnTo>
                  <a:lnTo>
                    <a:pt x="0" y="0"/>
                  </a:lnTo>
                  <a:close/>
                  <a:moveTo>
                    <a:pt x="191" y="215"/>
                  </a:moveTo>
                  <a:lnTo>
                    <a:pt x="62" y="215"/>
                  </a:lnTo>
                  <a:lnTo>
                    <a:pt x="62" y="52"/>
                  </a:lnTo>
                  <a:lnTo>
                    <a:pt x="217" y="52"/>
                  </a:lnTo>
                  <a:lnTo>
                    <a:pt x="227" y="53"/>
                  </a:lnTo>
                  <a:lnTo>
                    <a:pt x="237" y="54"/>
                  </a:lnTo>
                  <a:lnTo>
                    <a:pt x="246" y="55"/>
                  </a:lnTo>
                  <a:lnTo>
                    <a:pt x="255" y="58"/>
                  </a:lnTo>
                  <a:lnTo>
                    <a:pt x="262" y="61"/>
                  </a:lnTo>
                  <a:lnTo>
                    <a:pt x="269" y="65"/>
                  </a:lnTo>
                  <a:lnTo>
                    <a:pt x="275" y="69"/>
                  </a:lnTo>
                  <a:lnTo>
                    <a:pt x="280" y="74"/>
                  </a:lnTo>
                  <a:lnTo>
                    <a:pt x="285" y="81"/>
                  </a:lnTo>
                  <a:lnTo>
                    <a:pt x="289" y="87"/>
                  </a:lnTo>
                  <a:lnTo>
                    <a:pt x="292" y="93"/>
                  </a:lnTo>
                  <a:lnTo>
                    <a:pt x="295" y="100"/>
                  </a:lnTo>
                  <a:lnTo>
                    <a:pt x="297" y="108"/>
                  </a:lnTo>
                  <a:lnTo>
                    <a:pt x="298" y="115"/>
                  </a:lnTo>
                  <a:lnTo>
                    <a:pt x="299" y="123"/>
                  </a:lnTo>
                  <a:lnTo>
                    <a:pt x="299" y="132"/>
                  </a:lnTo>
                  <a:lnTo>
                    <a:pt x="299" y="145"/>
                  </a:lnTo>
                  <a:lnTo>
                    <a:pt x="297" y="155"/>
                  </a:lnTo>
                  <a:lnTo>
                    <a:pt x="294" y="165"/>
                  </a:lnTo>
                  <a:lnTo>
                    <a:pt x="290" y="174"/>
                  </a:lnTo>
                  <a:lnTo>
                    <a:pt x="286" y="181"/>
                  </a:lnTo>
                  <a:lnTo>
                    <a:pt x="280" y="188"/>
                  </a:lnTo>
                  <a:lnTo>
                    <a:pt x="274" y="194"/>
                  </a:lnTo>
                  <a:lnTo>
                    <a:pt x="267" y="200"/>
                  </a:lnTo>
                  <a:lnTo>
                    <a:pt x="260" y="204"/>
                  </a:lnTo>
                  <a:lnTo>
                    <a:pt x="252" y="207"/>
                  </a:lnTo>
                  <a:lnTo>
                    <a:pt x="242" y="210"/>
                  </a:lnTo>
                  <a:lnTo>
                    <a:pt x="233" y="212"/>
                  </a:lnTo>
                  <a:lnTo>
                    <a:pt x="223" y="213"/>
                  </a:lnTo>
                  <a:lnTo>
                    <a:pt x="213" y="214"/>
                  </a:lnTo>
                  <a:lnTo>
                    <a:pt x="203" y="215"/>
                  </a:lnTo>
                  <a:lnTo>
                    <a:pt x="191" y="215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2776" y="3985"/>
              <a:ext cx="38" cy="41"/>
            </a:xfrm>
            <a:custGeom>
              <a:avLst/>
              <a:gdLst>
                <a:gd name="T0" fmla="*/ 67 w 447"/>
                <a:gd name="T1" fmla="*/ 192 h 488"/>
                <a:gd name="T2" fmla="*/ 91 w 447"/>
                <a:gd name="T3" fmla="*/ 127 h 488"/>
                <a:gd name="T4" fmla="*/ 136 w 447"/>
                <a:gd name="T5" fmla="*/ 78 h 488"/>
                <a:gd name="T6" fmla="*/ 175 w 447"/>
                <a:gd name="T7" fmla="*/ 59 h 488"/>
                <a:gd name="T8" fmla="*/ 213 w 447"/>
                <a:gd name="T9" fmla="*/ 53 h 488"/>
                <a:gd name="T10" fmla="*/ 254 w 447"/>
                <a:gd name="T11" fmla="*/ 55 h 488"/>
                <a:gd name="T12" fmla="*/ 288 w 447"/>
                <a:gd name="T13" fmla="*/ 65 h 488"/>
                <a:gd name="T14" fmla="*/ 336 w 447"/>
                <a:gd name="T15" fmla="*/ 100 h 488"/>
                <a:gd name="T16" fmla="*/ 371 w 447"/>
                <a:gd name="T17" fmla="*/ 159 h 488"/>
                <a:gd name="T18" fmla="*/ 384 w 447"/>
                <a:gd name="T19" fmla="*/ 227 h 488"/>
                <a:gd name="T20" fmla="*/ 380 w 447"/>
                <a:gd name="T21" fmla="*/ 297 h 488"/>
                <a:gd name="T22" fmla="*/ 357 w 447"/>
                <a:gd name="T23" fmla="*/ 361 h 488"/>
                <a:gd name="T24" fmla="*/ 311 w 447"/>
                <a:gd name="T25" fmla="*/ 411 h 488"/>
                <a:gd name="T26" fmla="*/ 272 w 447"/>
                <a:gd name="T27" fmla="*/ 430 h 488"/>
                <a:gd name="T28" fmla="*/ 233 w 447"/>
                <a:gd name="T29" fmla="*/ 436 h 488"/>
                <a:gd name="T30" fmla="*/ 193 w 447"/>
                <a:gd name="T31" fmla="*/ 434 h 488"/>
                <a:gd name="T32" fmla="*/ 158 w 447"/>
                <a:gd name="T33" fmla="*/ 424 h 488"/>
                <a:gd name="T34" fmla="*/ 110 w 447"/>
                <a:gd name="T35" fmla="*/ 389 h 488"/>
                <a:gd name="T36" fmla="*/ 76 w 447"/>
                <a:gd name="T37" fmla="*/ 331 h 488"/>
                <a:gd name="T38" fmla="*/ 62 w 447"/>
                <a:gd name="T39" fmla="*/ 261 h 488"/>
                <a:gd name="T40" fmla="*/ 3 w 447"/>
                <a:gd name="T41" fmla="*/ 291 h 488"/>
                <a:gd name="T42" fmla="*/ 21 w 447"/>
                <a:gd name="T43" fmla="*/ 358 h 488"/>
                <a:gd name="T44" fmla="*/ 43 w 447"/>
                <a:gd name="T45" fmla="*/ 397 h 488"/>
                <a:gd name="T46" fmla="*/ 70 w 447"/>
                <a:gd name="T47" fmla="*/ 430 h 488"/>
                <a:gd name="T48" fmla="*/ 106 w 447"/>
                <a:gd name="T49" fmla="*/ 458 h 488"/>
                <a:gd name="T50" fmla="*/ 148 w 447"/>
                <a:gd name="T51" fmla="*/ 477 h 488"/>
                <a:gd name="T52" fmla="*/ 197 w 447"/>
                <a:gd name="T53" fmla="*/ 486 h 488"/>
                <a:gd name="T54" fmla="*/ 251 w 447"/>
                <a:gd name="T55" fmla="*/ 486 h 488"/>
                <a:gd name="T56" fmla="*/ 299 w 447"/>
                <a:gd name="T57" fmla="*/ 477 h 488"/>
                <a:gd name="T58" fmla="*/ 341 w 447"/>
                <a:gd name="T59" fmla="*/ 458 h 488"/>
                <a:gd name="T60" fmla="*/ 376 w 447"/>
                <a:gd name="T61" fmla="*/ 430 h 488"/>
                <a:gd name="T62" fmla="*/ 404 w 447"/>
                <a:gd name="T63" fmla="*/ 397 h 488"/>
                <a:gd name="T64" fmla="*/ 425 w 447"/>
                <a:gd name="T65" fmla="*/ 358 h 488"/>
                <a:gd name="T66" fmla="*/ 443 w 447"/>
                <a:gd name="T67" fmla="*/ 291 h 488"/>
                <a:gd name="T68" fmla="*/ 443 w 447"/>
                <a:gd name="T69" fmla="*/ 197 h 488"/>
                <a:gd name="T70" fmla="*/ 425 w 447"/>
                <a:gd name="T71" fmla="*/ 131 h 488"/>
                <a:gd name="T72" fmla="*/ 404 w 447"/>
                <a:gd name="T73" fmla="*/ 93 h 488"/>
                <a:gd name="T74" fmla="*/ 376 w 447"/>
                <a:gd name="T75" fmla="*/ 58 h 488"/>
                <a:gd name="T76" fmla="*/ 341 w 447"/>
                <a:gd name="T77" fmla="*/ 32 h 488"/>
                <a:gd name="T78" fmla="*/ 299 w 447"/>
                <a:gd name="T79" fmla="*/ 11 h 488"/>
                <a:gd name="T80" fmla="*/ 251 w 447"/>
                <a:gd name="T81" fmla="*/ 1 h 488"/>
                <a:gd name="T82" fmla="*/ 197 w 447"/>
                <a:gd name="T83" fmla="*/ 1 h 488"/>
                <a:gd name="T84" fmla="*/ 148 w 447"/>
                <a:gd name="T85" fmla="*/ 11 h 488"/>
                <a:gd name="T86" fmla="*/ 106 w 447"/>
                <a:gd name="T87" fmla="*/ 32 h 488"/>
                <a:gd name="T88" fmla="*/ 70 w 447"/>
                <a:gd name="T89" fmla="*/ 58 h 488"/>
                <a:gd name="T90" fmla="*/ 43 w 447"/>
                <a:gd name="T91" fmla="*/ 93 h 488"/>
                <a:gd name="T92" fmla="*/ 21 w 447"/>
                <a:gd name="T93" fmla="*/ 131 h 488"/>
                <a:gd name="T94" fmla="*/ 3 w 447"/>
                <a:gd name="T95" fmla="*/ 19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7" h="488">
                  <a:moveTo>
                    <a:pt x="62" y="244"/>
                  </a:moveTo>
                  <a:lnTo>
                    <a:pt x="62" y="227"/>
                  </a:lnTo>
                  <a:lnTo>
                    <a:pt x="64" y="210"/>
                  </a:lnTo>
                  <a:lnTo>
                    <a:pt x="67" y="192"/>
                  </a:lnTo>
                  <a:lnTo>
                    <a:pt x="71" y="175"/>
                  </a:lnTo>
                  <a:lnTo>
                    <a:pt x="76" y="159"/>
                  </a:lnTo>
                  <a:lnTo>
                    <a:pt x="83" y="142"/>
                  </a:lnTo>
                  <a:lnTo>
                    <a:pt x="91" y="127"/>
                  </a:lnTo>
                  <a:lnTo>
                    <a:pt x="100" y="113"/>
                  </a:lnTo>
                  <a:lnTo>
                    <a:pt x="110" y="100"/>
                  </a:lnTo>
                  <a:lnTo>
                    <a:pt x="122" y="89"/>
                  </a:lnTo>
                  <a:lnTo>
                    <a:pt x="136" y="78"/>
                  </a:lnTo>
                  <a:lnTo>
                    <a:pt x="150" y="69"/>
                  </a:lnTo>
                  <a:lnTo>
                    <a:pt x="158" y="65"/>
                  </a:lnTo>
                  <a:lnTo>
                    <a:pt x="166" y="62"/>
                  </a:lnTo>
                  <a:lnTo>
                    <a:pt x="175" y="59"/>
                  </a:lnTo>
                  <a:lnTo>
                    <a:pt x="183" y="57"/>
                  </a:lnTo>
                  <a:lnTo>
                    <a:pt x="193" y="55"/>
                  </a:lnTo>
                  <a:lnTo>
                    <a:pt x="203" y="54"/>
                  </a:lnTo>
                  <a:lnTo>
                    <a:pt x="213" y="53"/>
                  </a:lnTo>
                  <a:lnTo>
                    <a:pt x="223" y="52"/>
                  </a:lnTo>
                  <a:lnTo>
                    <a:pt x="233" y="53"/>
                  </a:lnTo>
                  <a:lnTo>
                    <a:pt x="244" y="54"/>
                  </a:lnTo>
                  <a:lnTo>
                    <a:pt x="254" y="55"/>
                  </a:lnTo>
                  <a:lnTo>
                    <a:pt x="263" y="57"/>
                  </a:lnTo>
                  <a:lnTo>
                    <a:pt x="272" y="59"/>
                  </a:lnTo>
                  <a:lnTo>
                    <a:pt x="280" y="62"/>
                  </a:lnTo>
                  <a:lnTo>
                    <a:pt x="288" y="65"/>
                  </a:lnTo>
                  <a:lnTo>
                    <a:pt x="297" y="69"/>
                  </a:lnTo>
                  <a:lnTo>
                    <a:pt x="311" y="78"/>
                  </a:lnTo>
                  <a:lnTo>
                    <a:pt x="325" y="89"/>
                  </a:lnTo>
                  <a:lnTo>
                    <a:pt x="336" y="100"/>
                  </a:lnTo>
                  <a:lnTo>
                    <a:pt x="348" y="113"/>
                  </a:lnTo>
                  <a:lnTo>
                    <a:pt x="357" y="127"/>
                  </a:lnTo>
                  <a:lnTo>
                    <a:pt x="364" y="142"/>
                  </a:lnTo>
                  <a:lnTo>
                    <a:pt x="371" y="159"/>
                  </a:lnTo>
                  <a:lnTo>
                    <a:pt x="376" y="175"/>
                  </a:lnTo>
                  <a:lnTo>
                    <a:pt x="380" y="192"/>
                  </a:lnTo>
                  <a:lnTo>
                    <a:pt x="382" y="210"/>
                  </a:lnTo>
                  <a:lnTo>
                    <a:pt x="384" y="227"/>
                  </a:lnTo>
                  <a:lnTo>
                    <a:pt x="385" y="244"/>
                  </a:lnTo>
                  <a:lnTo>
                    <a:pt x="384" y="261"/>
                  </a:lnTo>
                  <a:lnTo>
                    <a:pt x="382" y="280"/>
                  </a:lnTo>
                  <a:lnTo>
                    <a:pt x="380" y="297"/>
                  </a:lnTo>
                  <a:lnTo>
                    <a:pt x="376" y="314"/>
                  </a:lnTo>
                  <a:lnTo>
                    <a:pt x="371" y="331"/>
                  </a:lnTo>
                  <a:lnTo>
                    <a:pt x="364" y="347"/>
                  </a:lnTo>
                  <a:lnTo>
                    <a:pt x="357" y="361"/>
                  </a:lnTo>
                  <a:lnTo>
                    <a:pt x="348" y="375"/>
                  </a:lnTo>
                  <a:lnTo>
                    <a:pt x="336" y="389"/>
                  </a:lnTo>
                  <a:lnTo>
                    <a:pt x="325" y="401"/>
                  </a:lnTo>
                  <a:lnTo>
                    <a:pt x="311" y="411"/>
                  </a:lnTo>
                  <a:lnTo>
                    <a:pt x="297" y="420"/>
                  </a:lnTo>
                  <a:lnTo>
                    <a:pt x="288" y="424"/>
                  </a:lnTo>
                  <a:lnTo>
                    <a:pt x="280" y="427"/>
                  </a:lnTo>
                  <a:lnTo>
                    <a:pt x="272" y="430"/>
                  </a:lnTo>
                  <a:lnTo>
                    <a:pt x="263" y="432"/>
                  </a:lnTo>
                  <a:lnTo>
                    <a:pt x="254" y="434"/>
                  </a:lnTo>
                  <a:lnTo>
                    <a:pt x="244" y="435"/>
                  </a:lnTo>
                  <a:lnTo>
                    <a:pt x="233" y="436"/>
                  </a:lnTo>
                  <a:lnTo>
                    <a:pt x="223" y="436"/>
                  </a:lnTo>
                  <a:lnTo>
                    <a:pt x="213" y="436"/>
                  </a:lnTo>
                  <a:lnTo>
                    <a:pt x="203" y="435"/>
                  </a:lnTo>
                  <a:lnTo>
                    <a:pt x="193" y="434"/>
                  </a:lnTo>
                  <a:lnTo>
                    <a:pt x="183" y="432"/>
                  </a:lnTo>
                  <a:lnTo>
                    <a:pt x="175" y="430"/>
                  </a:lnTo>
                  <a:lnTo>
                    <a:pt x="166" y="427"/>
                  </a:lnTo>
                  <a:lnTo>
                    <a:pt x="158" y="424"/>
                  </a:lnTo>
                  <a:lnTo>
                    <a:pt x="150" y="420"/>
                  </a:lnTo>
                  <a:lnTo>
                    <a:pt x="136" y="411"/>
                  </a:lnTo>
                  <a:lnTo>
                    <a:pt x="122" y="401"/>
                  </a:lnTo>
                  <a:lnTo>
                    <a:pt x="110" y="389"/>
                  </a:lnTo>
                  <a:lnTo>
                    <a:pt x="100" y="375"/>
                  </a:lnTo>
                  <a:lnTo>
                    <a:pt x="91" y="361"/>
                  </a:lnTo>
                  <a:lnTo>
                    <a:pt x="83" y="347"/>
                  </a:lnTo>
                  <a:lnTo>
                    <a:pt x="76" y="331"/>
                  </a:lnTo>
                  <a:lnTo>
                    <a:pt x="71" y="314"/>
                  </a:lnTo>
                  <a:lnTo>
                    <a:pt x="67" y="297"/>
                  </a:lnTo>
                  <a:lnTo>
                    <a:pt x="64" y="280"/>
                  </a:lnTo>
                  <a:lnTo>
                    <a:pt x="62" y="261"/>
                  </a:lnTo>
                  <a:lnTo>
                    <a:pt x="62" y="244"/>
                  </a:lnTo>
                  <a:close/>
                  <a:moveTo>
                    <a:pt x="0" y="244"/>
                  </a:moveTo>
                  <a:lnTo>
                    <a:pt x="0" y="268"/>
                  </a:lnTo>
                  <a:lnTo>
                    <a:pt x="3" y="291"/>
                  </a:lnTo>
                  <a:lnTo>
                    <a:pt x="7" y="314"/>
                  </a:lnTo>
                  <a:lnTo>
                    <a:pt x="13" y="337"/>
                  </a:lnTo>
                  <a:lnTo>
                    <a:pt x="17" y="347"/>
                  </a:lnTo>
                  <a:lnTo>
                    <a:pt x="21" y="358"/>
                  </a:lnTo>
                  <a:lnTo>
                    <a:pt x="26" y="368"/>
                  </a:lnTo>
                  <a:lnTo>
                    <a:pt x="32" y="377"/>
                  </a:lnTo>
                  <a:lnTo>
                    <a:pt x="37" y="388"/>
                  </a:lnTo>
                  <a:lnTo>
                    <a:pt x="43" y="397"/>
                  </a:lnTo>
                  <a:lnTo>
                    <a:pt x="49" y="406"/>
                  </a:lnTo>
                  <a:lnTo>
                    <a:pt x="56" y="414"/>
                  </a:lnTo>
                  <a:lnTo>
                    <a:pt x="63" y="422"/>
                  </a:lnTo>
                  <a:lnTo>
                    <a:pt x="70" y="430"/>
                  </a:lnTo>
                  <a:lnTo>
                    <a:pt x="78" y="437"/>
                  </a:lnTo>
                  <a:lnTo>
                    <a:pt x="88" y="444"/>
                  </a:lnTo>
                  <a:lnTo>
                    <a:pt x="97" y="452"/>
                  </a:lnTo>
                  <a:lnTo>
                    <a:pt x="106" y="458"/>
                  </a:lnTo>
                  <a:lnTo>
                    <a:pt x="115" y="463"/>
                  </a:lnTo>
                  <a:lnTo>
                    <a:pt x="125" y="468"/>
                  </a:lnTo>
                  <a:lnTo>
                    <a:pt x="137" y="473"/>
                  </a:lnTo>
                  <a:lnTo>
                    <a:pt x="148" y="477"/>
                  </a:lnTo>
                  <a:lnTo>
                    <a:pt x="159" y="480"/>
                  </a:lnTo>
                  <a:lnTo>
                    <a:pt x="171" y="483"/>
                  </a:lnTo>
                  <a:lnTo>
                    <a:pt x="183" y="485"/>
                  </a:lnTo>
                  <a:lnTo>
                    <a:pt x="197" y="486"/>
                  </a:lnTo>
                  <a:lnTo>
                    <a:pt x="210" y="487"/>
                  </a:lnTo>
                  <a:lnTo>
                    <a:pt x="223" y="488"/>
                  </a:lnTo>
                  <a:lnTo>
                    <a:pt x="237" y="487"/>
                  </a:lnTo>
                  <a:lnTo>
                    <a:pt x="251" y="486"/>
                  </a:lnTo>
                  <a:lnTo>
                    <a:pt x="263" y="485"/>
                  </a:lnTo>
                  <a:lnTo>
                    <a:pt x="275" y="483"/>
                  </a:lnTo>
                  <a:lnTo>
                    <a:pt x="287" y="480"/>
                  </a:lnTo>
                  <a:lnTo>
                    <a:pt x="299" y="477"/>
                  </a:lnTo>
                  <a:lnTo>
                    <a:pt x="310" y="473"/>
                  </a:lnTo>
                  <a:lnTo>
                    <a:pt x="321" y="468"/>
                  </a:lnTo>
                  <a:lnTo>
                    <a:pt x="331" y="463"/>
                  </a:lnTo>
                  <a:lnTo>
                    <a:pt x="341" y="458"/>
                  </a:lnTo>
                  <a:lnTo>
                    <a:pt x="351" y="452"/>
                  </a:lnTo>
                  <a:lnTo>
                    <a:pt x="360" y="444"/>
                  </a:lnTo>
                  <a:lnTo>
                    <a:pt x="368" y="437"/>
                  </a:lnTo>
                  <a:lnTo>
                    <a:pt x="376" y="430"/>
                  </a:lnTo>
                  <a:lnTo>
                    <a:pt x="383" y="422"/>
                  </a:lnTo>
                  <a:lnTo>
                    <a:pt x="390" y="414"/>
                  </a:lnTo>
                  <a:lnTo>
                    <a:pt x="397" y="406"/>
                  </a:lnTo>
                  <a:lnTo>
                    <a:pt x="404" y="397"/>
                  </a:lnTo>
                  <a:lnTo>
                    <a:pt x="410" y="388"/>
                  </a:lnTo>
                  <a:lnTo>
                    <a:pt x="416" y="377"/>
                  </a:lnTo>
                  <a:lnTo>
                    <a:pt x="420" y="368"/>
                  </a:lnTo>
                  <a:lnTo>
                    <a:pt x="425" y="358"/>
                  </a:lnTo>
                  <a:lnTo>
                    <a:pt x="429" y="347"/>
                  </a:lnTo>
                  <a:lnTo>
                    <a:pt x="433" y="337"/>
                  </a:lnTo>
                  <a:lnTo>
                    <a:pt x="439" y="314"/>
                  </a:lnTo>
                  <a:lnTo>
                    <a:pt x="443" y="291"/>
                  </a:lnTo>
                  <a:lnTo>
                    <a:pt x="446" y="268"/>
                  </a:lnTo>
                  <a:lnTo>
                    <a:pt x="447" y="244"/>
                  </a:lnTo>
                  <a:lnTo>
                    <a:pt x="446" y="221"/>
                  </a:lnTo>
                  <a:lnTo>
                    <a:pt x="443" y="197"/>
                  </a:lnTo>
                  <a:lnTo>
                    <a:pt x="439" y="175"/>
                  </a:lnTo>
                  <a:lnTo>
                    <a:pt x="433" y="153"/>
                  </a:lnTo>
                  <a:lnTo>
                    <a:pt x="429" y="142"/>
                  </a:lnTo>
                  <a:lnTo>
                    <a:pt x="425" y="131"/>
                  </a:lnTo>
                  <a:lnTo>
                    <a:pt x="420" y="121"/>
                  </a:lnTo>
                  <a:lnTo>
                    <a:pt x="416" y="111"/>
                  </a:lnTo>
                  <a:lnTo>
                    <a:pt x="410" y="102"/>
                  </a:lnTo>
                  <a:lnTo>
                    <a:pt x="404" y="93"/>
                  </a:lnTo>
                  <a:lnTo>
                    <a:pt x="397" y="83"/>
                  </a:lnTo>
                  <a:lnTo>
                    <a:pt x="390" y="74"/>
                  </a:lnTo>
                  <a:lnTo>
                    <a:pt x="383" y="66"/>
                  </a:lnTo>
                  <a:lnTo>
                    <a:pt x="376" y="58"/>
                  </a:lnTo>
                  <a:lnTo>
                    <a:pt x="368" y="51"/>
                  </a:lnTo>
                  <a:lnTo>
                    <a:pt x="360" y="44"/>
                  </a:lnTo>
                  <a:lnTo>
                    <a:pt x="351" y="38"/>
                  </a:lnTo>
                  <a:lnTo>
                    <a:pt x="341" y="32"/>
                  </a:lnTo>
                  <a:lnTo>
                    <a:pt x="331" y="25"/>
                  </a:lnTo>
                  <a:lnTo>
                    <a:pt x="321" y="20"/>
                  </a:lnTo>
                  <a:lnTo>
                    <a:pt x="310" y="15"/>
                  </a:lnTo>
                  <a:lnTo>
                    <a:pt x="299" y="11"/>
                  </a:lnTo>
                  <a:lnTo>
                    <a:pt x="287" y="8"/>
                  </a:lnTo>
                  <a:lnTo>
                    <a:pt x="275" y="5"/>
                  </a:lnTo>
                  <a:lnTo>
                    <a:pt x="263" y="3"/>
                  </a:lnTo>
                  <a:lnTo>
                    <a:pt x="251" y="1"/>
                  </a:lnTo>
                  <a:lnTo>
                    <a:pt x="237" y="0"/>
                  </a:lnTo>
                  <a:lnTo>
                    <a:pt x="223" y="0"/>
                  </a:lnTo>
                  <a:lnTo>
                    <a:pt x="210" y="0"/>
                  </a:lnTo>
                  <a:lnTo>
                    <a:pt x="197" y="1"/>
                  </a:lnTo>
                  <a:lnTo>
                    <a:pt x="183" y="3"/>
                  </a:lnTo>
                  <a:lnTo>
                    <a:pt x="171" y="5"/>
                  </a:lnTo>
                  <a:lnTo>
                    <a:pt x="159" y="8"/>
                  </a:lnTo>
                  <a:lnTo>
                    <a:pt x="148" y="11"/>
                  </a:lnTo>
                  <a:lnTo>
                    <a:pt x="137" y="15"/>
                  </a:lnTo>
                  <a:lnTo>
                    <a:pt x="125" y="20"/>
                  </a:lnTo>
                  <a:lnTo>
                    <a:pt x="115" y="25"/>
                  </a:lnTo>
                  <a:lnTo>
                    <a:pt x="106" y="32"/>
                  </a:lnTo>
                  <a:lnTo>
                    <a:pt x="97" y="38"/>
                  </a:lnTo>
                  <a:lnTo>
                    <a:pt x="88" y="44"/>
                  </a:lnTo>
                  <a:lnTo>
                    <a:pt x="78" y="51"/>
                  </a:lnTo>
                  <a:lnTo>
                    <a:pt x="70" y="58"/>
                  </a:lnTo>
                  <a:lnTo>
                    <a:pt x="63" y="66"/>
                  </a:lnTo>
                  <a:lnTo>
                    <a:pt x="56" y="74"/>
                  </a:lnTo>
                  <a:lnTo>
                    <a:pt x="49" y="83"/>
                  </a:lnTo>
                  <a:lnTo>
                    <a:pt x="43" y="93"/>
                  </a:lnTo>
                  <a:lnTo>
                    <a:pt x="37" y="102"/>
                  </a:lnTo>
                  <a:lnTo>
                    <a:pt x="32" y="111"/>
                  </a:lnTo>
                  <a:lnTo>
                    <a:pt x="26" y="121"/>
                  </a:lnTo>
                  <a:lnTo>
                    <a:pt x="21" y="131"/>
                  </a:lnTo>
                  <a:lnTo>
                    <a:pt x="17" y="142"/>
                  </a:lnTo>
                  <a:lnTo>
                    <a:pt x="13" y="153"/>
                  </a:lnTo>
                  <a:lnTo>
                    <a:pt x="7" y="175"/>
                  </a:lnTo>
                  <a:lnTo>
                    <a:pt x="3" y="197"/>
                  </a:lnTo>
                  <a:lnTo>
                    <a:pt x="0" y="221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2825" y="3986"/>
              <a:ext cx="32" cy="40"/>
            </a:xfrm>
            <a:custGeom>
              <a:avLst/>
              <a:gdLst>
                <a:gd name="T0" fmla="*/ 375 w 375"/>
                <a:gd name="T1" fmla="*/ 0 h 477"/>
                <a:gd name="T2" fmla="*/ 313 w 375"/>
                <a:gd name="T3" fmla="*/ 298 h 477"/>
                <a:gd name="T4" fmla="*/ 311 w 375"/>
                <a:gd name="T5" fmla="*/ 328 h 477"/>
                <a:gd name="T6" fmla="*/ 306 w 375"/>
                <a:gd name="T7" fmla="*/ 353 h 477"/>
                <a:gd name="T8" fmla="*/ 296 w 375"/>
                <a:gd name="T9" fmla="*/ 376 h 477"/>
                <a:gd name="T10" fmla="*/ 281 w 375"/>
                <a:gd name="T11" fmla="*/ 393 h 477"/>
                <a:gd name="T12" fmla="*/ 265 w 375"/>
                <a:gd name="T13" fmla="*/ 407 h 477"/>
                <a:gd name="T14" fmla="*/ 244 w 375"/>
                <a:gd name="T15" fmla="*/ 417 h 477"/>
                <a:gd name="T16" fmla="*/ 219 w 375"/>
                <a:gd name="T17" fmla="*/ 423 h 477"/>
                <a:gd name="T18" fmla="*/ 192 w 375"/>
                <a:gd name="T19" fmla="*/ 425 h 477"/>
                <a:gd name="T20" fmla="*/ 162 w 375"/>
                <a:gd name="T21" fmla="*/ 423 h 477"/>
                <a:gd name="T22" fmla="*/ 136 w 375"/>
                <a:gd name="T23" fmla="*/ 417 h 477"/>
                <a:gd name="T24" fmla="*/ 114 w 375"/>
                <a:gd name="T25" fmla="*/ 407 h 477"/>
                <a:gd name="T26" fmla="*/ 96 w 375"/>
                <a:gd name="T27" fmla="*/ 393 h 477"/>
                <a:gd name="T28" fmla="*/ 81 w 375"/>
                <a:gd name="T29" fmla="*/ 376 h 477"/>
                <a:gd name="T30" fmla="*/ 70 w 375"/>
                <a:gd name="T31" fmla="*/ 353 h 477"/>
                <a:gd name="T32" fmla="*/ 64 w 375"/>
                <a:gd name="T33" fmla="*/ 328 h 477"/>
                <a:gd name="T34" fmla="*/ 62 w 375"/>
                <a:gd name="T35" fmla="*/ 298 h 477"/>
                <a:gd name="T36" fmla="*/ 0 w 375"/>
                <a:gd name="T37" fmla="*/ 0 h 477"/>
                <a:gd name="T38" fmla="*/ 1 w 375"/>
                <a:gd name="T39" fmla="*/ 321 h 477"/>
                <a:gd name="T40" fmla="*/ 7 w 375"/>
                <a:gd name="T41" fmla="*/ 361 h 477"/>
                <a:gd name="T42" fmla="*/ 15 w 375"/>
                <a:gd name="T43" fmla="*/ 387 h 477"/>
                <a:gd name="T44" fmla="*/ 24 w 375"/>
                <a:gd name="T45" fmla="*/ 403 h 477"/>
                <a:gd name="T46" fmla="*/ 33 w 375"/>
                <a:gd name="T47" fmla="*/ 416 h 477"/>
                <a:gd name="T48" fmla="*/ 44 w 375"/>
                <a:gd name="T49" fmla="*/ 428 h 477"/>
                <a:gd name="T50" fmla="*/ 63 w 375"/>
                <a:gd name="T51" fmla="*/ 445 h 477"/>
                <a:gd name="T52" fmla="*/ 94 w 375"/>
                <a:gd name="T53" fmla="*/ 460 h 477"/>
                <a:gd name="T54" fmla="*/ 130 w 375"/>
                <a:gd name="T55" fmla="*/ 471 h 477"/>
                <a:gd name="T56" fmla="*/ 169 w 375"/>
                <a:gd name="T57" fmla="*/ 476 h 477"/>
                <a:gd name="T58" fmla="*/ 213 w 375"/>
                <a:gd name="T59" fmla="*/ 476 h 477"/>
                <a:gd name="T60" fmla="*/ 252 w 375"/>
                <a:gd name="T61" fmla="*/ 470 h 477"/>
                <a:gd name="T62" fmla="*/ 286 w 375"/>
                <a:gd name="T63" fmla="*/ 460 h 477"/>
                <a:gd name="T64" fmla="*/ 315 w 375"/>
                <a:gd name="T65" fmla="*/ 443 h 477"/>
                <a:gd name="T66" fmla="*/ 333 w 375"/>
                <a:gd name="T67" fmla="*/ 426 h 477"/>
                <a:gd name="T68" fmla="*/ 344 w 375"/>
                <a:gd name="T69" fmla="*/ 414 h 477"/>
                <a:gd name="T70" fmla="*/ 357 w 375"/>
                <a:gd name="T71" fmla="*/ 393 h 477"/>
                <a:gd name="T72" fmla="*/ 369 w 375"/>
                <a:gd name="T73" fmla="*/ 359 h 477"/>
                <a:gd name="T74" fmla="*/ 375 w 375"/>
                <a:gd name="T75" fmla="*/ 32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5" h="477">
                  <a:moveTo>
                    <a:pt x="375" y="298"/>
                  </a:moveTo>
                  <a:lnTo>
                    <a:pt x="375" y="0"/>
                  </a:lnTo>
                  <a:lnTo>
                    <a:pt x="313" y="0"/>
                  </a:lnTo>
                  <a:lnTo>
                    <a:pt x="313" y="298"/>
                  </a:lnTo>
                  <a:lnTo>
                    <a:pt x="313" y="313"/>
                  </a:lnTo>
                  <a:lnTo>
                    <a:pt x="311" y="328"/>
                  </a:lnTo>
                  <a:lnTo>
                    <a:pt x="309" y="341"/>
                  </a:lnTo>
                  <a:lnTo>
                    <a:pt x="306" y="353"/>
                  </a:lnTo>
                  <a:lnTo>
                    <a:pt x="301" y="364"/>
                  </a:lnTo>
                  <a:lnTo>
                    <a:pt x="296" y="376"/>
                  </a:lnTo>
                  <a:lnTo>
                    <a:pt x="290" y="385"/>
                  </a:lnTo>
                  <a:lnTo>
                    <a:pt x="281" y="393"/>
                  </a:lnTo>
                  <a:lnTo>
                    <a:pt x="273" y="401"/>
                  </a:lnTo>
                  <a:lnTo>
                    <a:pt x="265" y="407"/>
                  </a:lnTo>
                  <a:lnTo>
                    <a:pt x="255" y="413"/>
                  </a:lnTo>
                  <a:lnTo>
                    <a:pt x="244" y="417"/>
                  </a:lnTo>
                  <a:lnTo>
                    <a:pt x="232" y="420"/>
                  </a:lnTo>
                  <a:lnTo>
                    <a:pt x="219" y="423"/>
                  </a:lnTo>
                  <a:lnTo>
                    <a:pt x="206" y="424"/>
                  </a:lnTo>
                  <a:lnTo>
                    <a:pt x="192" y="425"/>
                  </a:lnTo>
                  <a:lnTo>
                    <a:pt x="176" y="424"/>
                  </a:lnTo>
                  <a:lnTo>
                    <a:pt x="162" y="423"/>
                  </a:lnTo>
                  <a:lnTo>
                    <a:pt x="149" y="420"/>
                  </a:lnTo>
                  <a:lnTo>
                    <a:pt x="136" y="417"/>
                  </a:lnTo>
                  <a:lnTo>
                    <a:pt x="124" y="413"/>
                  </a:lnTo>
                  <a:lnTo>
                    <a:pt x="114" y="407"/>
                  </a:lnTo>
                  <a:lnTo>
                    <a:pt x="104" y="401"/>
                  </a:lnTo>
                  <a:lnTo>
                    <a:pt x="96" y="393"/>
                  </a:lnTo>
                  <a:lnTo>
                    <a:pt x="88" y="385"/>
                  </a:lnTo>
                  <a:lnTo>
                    <a:pt x="81" y="376"/>
                  </a:lnTo>
                  <a:lnTo>
                    <a:pt x="75" y="364"/>
                  </a:lnTo>
                  <a:lnTo>
                    <a:pt x="70" y="353"/>
                  </a:lnTo>
                  <a:lnTo>
                    <a:pt x="66" y="341"/>
                  </a:lnTo>
                  <a:lnTo>
                    <a:pt x="64" y="328"/>
                  </a:lnTo>
                  <a:lnTo>
                    <a:pt x="62" y="313"/>
                  </a:lnTo>
                  <a:lnTo>
                    <a:pt x="62" y="29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98"/>
                  </a:lnTo>
                  <a:lnTo>
                    <a:pt x="1" y="321"/>
                  </a:lnTo>
                  <a:lnTo>
                    <a:pt x="3" y="342"/>
                  </a:lnTo>
                  <a:lnTo>
                    <a:pt x="7" y="361"/>
                  </a:lnTo>
                  <a:lnTo>
                    <a:pt x="12" y="379"/>
                  </a:lnTo>
                  <a:lnTo>
                    <a:pt x="15" y="387"/>
                  </a:lnTo>
                  <a:lnTo>
                    <a:pt x="19" y="395"/>
                  </a:lnTo>
                  <a:lnTo>
                    <a:pt x="24" y="403"/>
                  </a:lnTo>
                  <a:lnTo>
                    <a:pt x="29" y="410"/>
                  </a:lnTo>
                  <a:lnTo>
                    <a:pt x="33" y="416"/>
                  </a:lnTo>
                  <a:lnTo>
                    <a:pt x="39" y="422"/>
                  </a:lnTo>
                  <a:lnTo>
                    <a:pt x="44" y="428"/>
                  </a:lnTo>
                  <a:lnTo>
                    <a:pt x="50" y="434"/>
                  </a:lnTo>
                  <a:lnTo>
                    <a:pt x="63" y="445"/>
                  </a:lnTo>
                  <a:lnTo>
                    <a:pt x="79" y="453"/>
                  </a:lnTo>
                  <a:lnTo>
                    <a:pt x="94" y="460"/>
                  </a:lnTo>
                  <a:lnTo>
                    <a:pt x="111" y="466"/>
                  </a:lnTo>
                  <a:lnTo>
                    <a:pt x="130" y="471"/>
                  </a:lnTo>
                  <a:lnTo>
                    <a:pt x="149" y="474"/>
                  </a:lnTo>
                  <a:lnTo>
                    <a:pt x="169" y="476"/>
                  </a:lnTo>
                  <a:lnTo>
                    <a:pt x="192" y="477"/>
                  </a:lnTo>
                  <a:lnTo>
                    <a:pt x="213" y="476"/>
                  </a:lnTo>
                  <a:lnTo>
                    <a:pt x="233" y="474"/>
                  </a:lnTo>
                  <a:lnTo>
                    <a:pt x="252" y="470"/>
                  </a:lnTo>
                  <a:lnTo>
                    <a:pt x="270" y="466"/>
                  </a:lnTo>
                  <a:lnTo>
                    <a:pt x="286" y="460"/>
                  </a:lnTo>
                  <a:lnTo>
                    <a:pt x="301" y="452"/>
                  </a:lnTo>
                  <a:lnTo>
                    <a:pt x="315" y="443"/>
                  </a:lnTo>
                  <a:lnTo>
                    <a:pt x="327" y="432"/>
                  </a:lnTo>
                  <a:lnTo>
                    <a:pt x="333" y="426"/>
                  </a:lnTo>
                  <a:lnTo>
                    <a:pt x="338" y="420"/>
                  </a:lnTo>
                  <a:lnTo>
                    <a:pt x="344" y="414"/>
                  </a:lnTo>
                  <a:lnTo>
                    <a:pt x="349" y="407"/>
                  </a:lnTo>
                  <a:lnTo>
                    <a:pt x="357" y="393"/>
                  </a:lnTo>
                  <a:lnTo>
                    <a:pt x="364" y="377"/>
                  </a:lnTo>
                  <a:lnTo>
                    <a:pt x="369" y="359"/>
                  </a:lnTo>
                  <a:lnTo>
                    <a:pt x="372" y="340"/>
                  </a:lnTo>
                  <a:lnTo>
                    <a:pt x="375" y="320"/>
                  </a:lnTo>
                  <a:lnTo>
                    <a:pt x="375" y="298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2870" y="3986"/>
              <a:ext cx="29" cy="39"/>
            </a:xfrm>
            <a:custGeom>
              <a:avLst/>
              <a:gdLst>
                <a:gd name="T0" fmla="*/ 62 w 348"/>
                <a:gd name="T1" fmla="*/ 52 h 466"/>
                <a:gd name="T2" fmla="*/ 197 w 348"/>
                <a:gd name="T3" fmla="*/ 53 h 466"/>
                <a:gd name="T4" fmla="*/ 219 w 348"/>
                <a:gd name="T5" fmla="*/ 55 h 466"/>
                <a:gd name="T6" fmla="*/ 239 w 348"/>
                <a:gd name="T7" fmla="*/ 61 h 466"/>
                <a:gd name="T8" fmla="*/ 255 w 348"/>
                <a:gd name="T9" fmla="*/ 69 h 466"/>
                <a:gd name="T10" fmla="*/ 267 w 348"/>
                <a:gd name="T11" fmla="*/ 81 h 466"/>
                <a:gd name="T12" fmla="*/ 276 w 348"/>
                <a:gd name="T13" fmla="*/ 94 h 466"/>
                <a:gd name="T14" fmla="*/ 283 w 348"/>
                <a:gd name="T15" fmla="*/ 109 h 466"/>
                <a:gd name="T16" fmla="*/ 286 w 348"/>
                <a:gd name="T17" fmla="*/ 128 h 466"/>
                <a:gd name="T18" fmla="*/ 286 w 348"/>
                <a:gd name="T19" fmla="*/ 148 h 466"/>
                <a:gd name="T20" fmla="*/ 283 w 348"/>
                <a:gd name="T21" fmla="*/ 167 h 466"/>
                <a:gd name="T22" fmla="*/ 276 w 348"/>
                <a:gd name="T23" fmla="*/ 182 h 466"/>
                <a:gd name="T24" fmla="*/ 267 w 348"/>
                <a:gd name="T25" fmla="*/ 197 h 466"/>
                <a:gd name="T26" fmla="*/ 255 w 348"/>
                <a:gd name="T27" fmla="*/ 208 h 466"/>
                <a:gd name="T28" fmla="*/ 239 w 348"/>
                <a:gd name="T29" fmla="*/ 216 h 466"/>
                <a:gd name="T30" fmla="*/ 219 w 348"/>
                <a:gd name="T31" fmla="*/ 221 h 466"/>
                <a:gd name="T32" fmla="*/ 197 w 348"/>
                <a:gd name="T33" fmla="*/ 223 h 466"/>
                <a:gd name="T34" fmla="*/ 62 w 348"/>
                <a:gd name="T35" fmla="*/ 224 h 466"/>
                <a:gd name="T36" fmla="*/ 0 w 348"/>
                <a:gd name="T37" fmla="*/ 466 h 466"/>
                <a:gd name="T38" fmla="*/ 62 w 348"/>
                <a:gd name="T39" fmla="*/ 276 h 466"/>
                <a:gd name="T40" fmla="*/ 222 w 348"/>
                <a:gd name="T41" fmla="*/ 276 h 466"/>
                <a:gd name="T42" fmla="*/ 253 w 348"/>
                <a:gd name="T43" fmla="*/ 271 h 466"/>
                <a:gd name="T44" fmla="*/ 280 w 348"/>
                <a:gd name="T45" fmla="*/ 262 h 466"/>
                <a:gd name="T46" fmla="*/ 302 w 348"/>
                <a:gd name="T47" fmla="*/ 248 h 466"/>
                <a:gd name="T48" fmla="*/ 320 w 348"/>
                <a:gd name="T49" fmla="*/ 230 h 466"/>
                <a:gd name="T50" fmla="*/ 334 w 348"/>
                <a:gd name="T51" fmla="*/ 209 h 466"/>
                <a:gd name="T52" fmla="*/ 343 w 348"/>
                <a:gd name="T53" fmla="*/ 183 h 466"/>
                <a:gd name="T54" fmla="*/ 348 w 348"/>
                <a:gd name="T55" fmla="*/ 154 h 466"/>
                <a:gd name="T56" fmla="*/ 348 w 348"/>
                <a:gd name="T57" fmla="*/ 122 h 466"/>
                <a:gd name="T58" fmla="*/ 343 w 348"/>
                <a:gd name="T59" fmla="*/ 93 h 466"/>
                <a:gd name="T60" fmla="*/ 334 w 348"/>
                <a:gd name="T61" fmla="*/ 68 h 466"/>
                <a:gd name="T62" fmla="*/ 320 w 348"/>
                <a:gd name="T63" fmla="*/ 46 h 466"/>
                <a:gd name="T64" fmla="*/ 302 w 348"/>
                <a:gd name="T65" fmla="*/ 29 h 466"/>
                <a:gd name="T66" fmla="*/ 280 w 348"/>
                <a:gd name="T67" fmla="*/ 14 h 466"/>
                <a:gd name="T68" fmla="*/ 253 w 348"/>
                <a:gd name="T69" fmla="*/ 5 h 466"/>
                <a:gd name="T70" fmla="*/ 222 w 348"/>
                <a:gd name="T71" fmla="*/ 1 h 466"/>
                <a:gd name="T72" fmla="*/ 0 w 348"/>
                <a:gd name="T7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8" h="466">
                  <a:moveTo>
                    <a:pt x="62" y="224"/>
                  </a:moveTo>
                  <a:lnTo>
                    <a:pt x="62" y="52"/>
                  </a:lnTo>
                  <a:lnTo>
                    <a:pt x="184" y="52"/>
                  </a:lnTo>
                  <a:lnTo>
                    <a:pt x="197" y="53"/>
                  </a:lnTo>
                  <a:lnTo>
                    <a:pt x="209" y="54"/>
                  </a:lnTo>
                  <a:lnTo>
                    <a:pt x="219" y="55"/>
                  </a:lnTo>
                  <a:lnTo>
                    <a:pt x="230" y="58"/>
                  </a:lnTo>
                  <a:lnTo>
                    <a:pt x="239" y="61"/>
                  </a:lnTo>
                  <a:lnTo>
                    <a:pt x="248" y="65"/>
                  </a:lnTo>
                  <a:lnTo>
                    <a:pt x="255" y="69"/>
                  </a:lnTo>
                  <a:lnTo>
                    <a:pt x="261" y="74"/>
                  </a:lnTo>
                  <a:lnTo>
                    <a:pt x="267" y="81"/>
                  </a:lnTo>
                  <a:lnTo>
                    <a:pt x="272" y="87"/>
                  </a:lnTo>
                  <a:lnTo>
                    <a:pt x="276" y="94"/>
                  </a:lnTo>
                  <a:lnTo>
                    <a:pt x="280" y="101"/>
                  </a:lnTo>
                  <a:lnTo>
                    <a:pt x="283" y="109"/>
                  </a:lnTo>
                  <a:lnTo>
                    <a:pt x="285" y="118"/>
                  </a:lnTo>
                  <a:lnTo>
                    <a:pt x="286" y="128"/>
                  </a:lnTo>
                  <a:lnTo>
                    <a:pt x="286" y="139"/>
                  </a:lnTo>
                  <a:lnTo>
                    <a:pt x="286" y="148"/>
                  </a:lnTo>
                  <a:lnTo>
                    <a:pt x="285" y="158"/>
                  </a:lnTo>
                  <a:lnTo>
                    <a:pt x="283" y="167"/>
                  </a:lnTo>
                  <a:lnTo>
                    <a:pt x="280" y="175"/>
                  </a:lnTo>
                  <a:lnTo>
                    <a:pt x="276" y="182"/>
                  </a:lnTo>
                  <a:lnTo>
                    <a:pt x="272" y="189"/>
                  </a:lnTo>
                  <a:lnTo>
                    <a:pt x="267" y="197"/>
                  </a:lnTo>
                  <a:lnTo>
                    <a:pt x="261" y="202"/>
                  </a:lnTo>
                  <a:lnTo>
                    <a:pt x="255" y="208"/>
                  </a:lnTo>
                  <a:lnTo>
                    <a:pt x="248" y="212"/>
                  </a:lnTo>
                  <a:lnTo>
                    <a:pt x="239" y="216"/>
                  </a:lnTo>
                  <a:lnTo>
                    <a:pt x="230" y="219"/>
                  </a:lnTo>
                  <a:lnTo>
                    <a:pt x="219" y="221"/>
                  </a:lnTo>
                  <a:lnTo>
                    <a:pt x="209" y="222"/>
                  </a:lnTo>
                  <a:lnTo>
                    <a:pt x="197" y="223"/>
                  </a:lnTo>
                  <a:lnTo>
                    <a:pt x="184" y="224"/>
                  </a:lnTo>
                  <a:lnTo>
                    <a:pt x="62" y="224"/>
                  </a:lnTo>
                  <a:close/>
                  <a:moveTo>
                    <a:pt x="0" y="0"/>
                  </a:moveTo>
                  <a:lnTo>
                    <a:pt x="0" y="466"/>
                  </a:lnTo>
                  <a:lnTo>
                    <a:pt x="62" y="466"/>
                  </a:lnTo>
                  <a:lnTo>
                    <a:pt x="62" y="276"/>
                  </a:lnTo>
                  <a:lnTo>
                    <a:pt x="205" y="276"/>
                  </a:lnTo>
                  <a:lnTo>
                    <a:pt x="222" y="276"/>
                  </a:lnTo>
                  <a:lnTo>
                    <a:pt x="238" y="274"/>
                  </a:lnTo>
                  <a:lnTo>
                    <a:pt x="253" y="271"/>
                  </a:lnTo>
                  <a:lnTo>
                    <a:pt x="267" y="267"/>
                  </a:lnTo>
                  <a:lnTo>
                    <a:pt x="280" y="262"/>
                  </a:lnTo>
                  <a:lnTo>
                    <a:pt x="292" y="256"/>
                  </a:lnTo>
                  <a:lnTo>
                    <a:pt x="302" y="248"/>
                  </a:lnTo>
                  <a:lnTo>
                    <a:pt x="312" y="240"/>
                  </a:lnTo>
                  <a:lnTo>
                    <a:pt x="320" y="230"/>
                  </a:lnTo>
                  <a:lnTo>
                    <a:pt x="327" y="220"/>
                  </a:lnTo>
                  <a:lnTo>
                    <a:pt x="334" y="209"/>
                  </a:lnTo>
                  <a:lnTo>
                    <a:pt x="340" y="197"/>
                  </a:lnTo>
                  <a:lnTo>
                    <a:pt x="343" y="183"/>
                  </a:lnTo>
                  <a:lnTo>
                    <a:pt x="346" y="169"/>
                  </a:lnTo>
                  <a:lnTo>
                    <a:pt x="348" y="154"/>
                  </a:lnTo>
                  <a:lnTo>
                    <a:pt x="348" y="139"/>
                  </a:lnTo>
                  <a:lnTo>
                    <a:pt x="348" y="122"/>
                  </a:lnTo>
                  <a:lnTo>
                    <a:pt x="346" y="107"/>
                  </a:lnTo>
                  <a:lnTo>
                    <a:pt x="343" y="93"/>
                  </a:lnTo>
                  <a:lnTo>
                    <a:pt x="340" y="81"/>
                  </a:lnTo>
                  <a:lnTo>
                    <a:pt x="334" y="68"/>
                  </a:lnTo>
                  <a:lnTo>
                    <a:pt x="327" y="56"/>
                  </a:lnTo>
                  <a:lnTo>
                    <a:pt x="320" y="46"/>
                  </a:lnTo>
                  <a:lnTo>
                    <a:pt x="312" y="37"/>
                  </a:lnTo>
                  <a:lnTo>
                    <a:pt x="302" y="29"/>
                  </a:lnTo>
                  <a:lnTo>
                    <a:pt x="292" y="21"/>
                  </a:lnTo>
                  <a:lnTo>
                    <a:pt x="280" y="14"/>
                  </a:lnTo>
                  <a:lnTo>
                    <a:pt x="267" y="9"/>
                  </a:lnTo>
                  <a:lnTo>
                    <a:pt x="253" y="5"/>
                  </a:lnTo>
                  <a:lnTo>
                    <a:pt x="238" y="2"/>
                  </a:lnTo>
                  <a:lnTo>
                    <a:pt x="222" y="1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pic>
        <p:nvPicPr>
          <p:cNvPr id="23" name="BGAG map1.png" descr="/WIP/Bowman Gilfillan/3429 BG Tax ppt template/WIP/3429 Red ppt layouts/ppt maps/BGAG map1.pn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451" y="4190586"/>
            <a:ext cx="2617041" cy="28803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84800" y="1368000"/>
            <a:ext cx="11635200" cy="504000"/>
          </a:xfrm>
        </p:spPr>
        <p:txBody>
          <a:bodyPr/>
          <a:lstStyle>
            <a:lvl1pPr algn="r">
              <a:lnSpc>
                <a:spcPts val="3600"/>
              </a:lnSpc>
              <a:defRPr sz="4000" cap="none">
                <a:solidFill>
                  <a:schemeClr val="tx1"/>
                </a:solidFill>
              </a:defRPr>
            </a:lvl1pPr>
          </a:lstStyle>
          <a:p>
            <a:pPr>
              <a:lnSpc>
                <a:spcPts val="4000"/>
              </a:lnSpc>
            </a:pPr>
            <a:r>
              <a:rPr lang="en-US" sz="4000" b="1" dirty="0" smtClean="0"/>
              <a:t>Thank you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6330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812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0" y="1188000"/>
            <a:ext cx="8280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0" y="2519999"/>
            <a:ext cx="8280000" cy="6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40000" y="9108000"/>
            <a:ext cx="1296000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5999" y="9108000"/>
            <a:ext cx="6984000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850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64" r:id="rId3"/>
    <p:sldLayoutId id="2147483650" r:id="rId4"/>
    <p:sldLayoutId id="2147483694" r:id="rId5"/>
    <p:sldLayoutId id="2147483681" r:id="rId6"/>
    <p:sldLayoutId id="2147483682" r:id="rId7"/>
    <p:sldLayoutId id="2147483693" r:id="rId8"/>
    <p:sldLayoutId id="214748369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300460" rtl="0" eaLnBrk="1" latinLnBrk="0" hangingPunct="1">
        <a:lnSpc>
          <a:spcPts val="2520"/>
        </a:lnSpc>
        <a:spcBef>
          <a:spcPct val="0"/>
        </a:spcBef>
        <a:buNone/>
        <a:defRPr sz="21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ts val="2520"/>
        </a:lnSpc>
        <a:spcBef>
          <a:spcPts val="1500"/>
        </a:spcBef>
        <a:buFont typeface="Arial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71463" algn="l" defTabSz="1300460" rtl="0" eaLnBrk="1" latinLnBrk="0" hangingPunct="1">
        <a:lnSpc>
          <a:spcPts val="2520"/>
        </a:lnSpc>
        <a:spcBef>
          <a:spcPts val="15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69875" algn="l" defTabSz="1300460" rtl="0" eaLnBrk="1" latinLnBrk="0" hangingPunct="1">
        <a:lnSpc>
          <a:spcPts val="2520"/>
        </a:lnSpc>
        <a:spcBef>
          <a:spcPts val="5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-350838" algn="l" defTabSz="1300460" rtl="0" eaLnBrk="1" latinLnBrk="0" hangingPunct="1">
        <a:lnSpc>
          <a:spcPts val="2520"/>
        </a:lnSpc>
        <a:spcBef>
          <a:spcPts val="5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269875" algn="l" defTabSz="1300460" rtl="0" eaLnBrk="1" latinLnBrk="0" hangingPunct="1">
        <a:lnSpc>
          <a:spcPts val="2520"/>
        </a:lnSpc>
        <a:spcBef>
          <a:spcPts val="5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84800" y="1872000"/>
            <a:ext cx="11635200" cy="50400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4800" y="1368000"/>
            <a:ext cx="11635200" cy="504000"/>
          </a:xfrm>
        </p:spPr>
        <p:txBody>
          <a:bodyPr/>
          <a:lstStyle/>
          <a:p>
            <a:r>
              <a:rPr lang="en-US" dirty="0" smtClean="0"/>
              <a:t>RETIREMENT FUNDING TRAINING 13 Nov. 2013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Johan Kotze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98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" y="762"/>
            <a:ext cx="13003784" cy="9752838"/>
          </a:xfrm>
          <a:prstGeom prst="rect">
            <a:avLst/>
          </a:prstGeom>
        </p:spPr>
      </p:pic>
      <p:sp>
        <p:nvSpPr>
          <p:cNvPr id="3" name="Text Placeholder 1"/>
          <p:cNvSpPr>
            <a:spLocks noGrp="1"/>
          </p:cNvSpPr>
          <p:nvPr/>
        </p:nvSpPr>
        <p:spPr>
          <a:xfrm>
            <a:off x="9635016" y="4084712"/>
            <a:ext cx="2412000" cy="32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30046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sz="27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300460" rtl="0" eaLnBrk="1" latinLnBrk="0" hangingPunct="1">
              <a:lnSpc>
                <a:spcPts val="2520"/>
              </a:lnSpc>
              <a:spcBef>
                <a:spcPts val="15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300460" rtl="0" eaLnBrk="1" latinLnBrk="0" hangingPunct="1">
              <a:lnSpc>
                <a:spcPts val="2520"/>
              </a:lnSpc>
              <a:spcBef>
                <a:spcPts val="5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300460" rtl="0" eaLnBrk="1" latinLnBrk="0" hangingPunct="1">
              <a:lnSpc>
                <a:spcPts val="2520"/>
              </a:lnSpc>
              <a:spcBef>
                <a:spcPts val="5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300460" rtl="0" eaLnBrk="1" latinLnBrk="0" hangingPunct="1">
              <a:lnSpc>
                <a:spcPts val="2520"/>
              </a:lnSpc>
              <a:spcBef>
                <a:spcPts val="5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130046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Global reach;</a:t>
            </a:r>
            <a:br>
              <a:rPr lang="en-US" dirty="0" smtClean="0"/>
            </a:br>
            <a:r>
              <a:rPr lang="en-US" dirty="0" smtClean="0"/>
              <a:t>local specialist</a:t>
            </a:r>
            <a:br>
              <a:rPr lang="en-US" dirty="0" smtClean="0"/>
            </a:br>
            <a:r>
              <a:rPr lang="en-US" dirty="0" smtClean="0"/>
              <a:t>knowledge.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15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7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Integrity,</a:t>
            </a:r>
            <a:br>
              <a:rPr lang="en-US" dirty="0" smtClean="0"/>
            </a:br>
            <a:r>
              <a:rPr lang="en-US" dirty="0" smtClean="0"/>
              <a:t>quality,</a:t>
            </a:r>
            <a:br>
              <a:rPr lang="en-US" dirty="0" smtClean="0"/>
            </a:br>
            <a:r>
              <a:rPr lang="en-US" dirty="0" smtClean="0"/>
              <a:t>consistency.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9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808" y="2500536"/>
            <a:ext cx="10346192" cy="6192000"/>
          </a:xfrm>
        </p:spPr>
        <p:txBody>
          <a:bodyPr/>
          <a:lstStyle/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There </a:t>
            </a:r>
            <a:r>
              <a:rPr lang="en-US" dirty="0" smtClean="0"/>
              <a:t>are three basic types of retirement funds in the South African retirement system:</a:t>
            </a:r>
          </a:p>
          <a:p>
            <a:pPr marL="1435100" indent="-709613">
              <a:buFont typeface="Courier New" pitchFamily="49" charset="0"/>
              <a:buChar char="o"/>
              <a:tabLst>
                <a:tab pos="1435100" algn="l"/>
              </a:tabLst>
            </a:pPr>
            <a:r>
              <a:rPr lang="en-US" dirty="0" smtClean="0"/>
              <a:t>pension funds </a:t>
            </a:r>
          </a:p>
          <a:p>
            <a:pPr marL="1435100" indent="-709613">
              <a:buFont typeface="Courier New" pitchFamily="49" charset="0"/>
              <a:buChar char="o"/>
              <a:tabLst>
                <a:tab pos="1435100" algn="l"/>
              </a:tabLst>
            </a:pPr>
            <a:r>
              <a:rPr lang="en-US" dirty="0" smtClean="0"/>
              <a:t>provident funds</a:t>
            </a:r>
          </a:p>
          <a:p>
            <a:pPr marL="1435100" indent="-709613">
              <a:buFont typeface="Courier New" pitchFamily="49" charset="0"/>
              <a:buChar char="o"/>
              <a:tabLst>
                <a:tab pos="1435100" algn="l"/>
              </a:tabLst>
            </a:pPr>
            <a:r>
              <a:rPr lang="en-US" dirty="0" smtClean="0"/>
              <a:t>retirement annuity funds.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Retirement funds accept contributions for the benefit of (and from) members with the purpose of establishing and growing a member's retirement interest (i.e. savings).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For individuals that change employers, there are preservation funds that hold retirement savings until retirement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48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768" y="1852464"/>
            <a:ext cx="10562216" cy="6192000"/>
          </a:xfrm>
        </p:spPr>
        <p:txBody>
          <a:bodyPr/>
          <a:lstStyle/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Member’s contribution deduction for income tax purposes:</a:t>
            </a:r>
          </a:p>
          <a:p>
            <a:pPr marL="1435100" indent="-709613">
              <a:buFont typeface="Courier New" pitchFamily="49" charset="0"/>
              <a:buChar char="o"/>
              <a:tabLst>
                <a:tab pos="1435100" algn="l"/>
              </a:tabLst>
            </a:pPr>
            <a:r>
              <a:rPr lang="en-US" dirty="0" smtClean="0"/>
              <a:t>To pension fund – 7,5% of ‘retirement funding employment’ income, also referred to ‘pensionable income’ </a:t>
            </a:r>
          </a:p>
          <a:p>
            <a:pPr marL="1435100" indent="-709613">
              <a:buFont typeface="Courier New" pitchFamily="49" charset="0"/>
              <a:buChar char="o"/>
              <a:tabLst>
                <a:tab pos="1435100" algn="l"/>
              </a:tabLst>
            </a:pPr>
            <a:r>
              <a:rPr lang="en-US" dirty="0" smtClean="0"/>
              <a:t>To provident fund – 0%</a:t>
            </a:r>
          </a:p>
          <a:p>
            <a:pPr marL="1435100" indent="-709613">
              <a:buFont typeface="Courier New" pitchFamily="49" charset="0"/>
              <a:buChar char="o"/>
              <a:tabLst>
                <a:tab pos="1435100" algn="l"/>
              </a:tabLst>
            </a:pPr>
            <a:r>
              <a:rPr lang="en-US" dirty="0" smtClean="0"/>
              <a:t>To retirement funds – Generally 15% of ‘non- retirement funding employment’ income, also referred to ‘non-pensionable income’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Fragmented regime</a:t>
            </a:r>
          </a:p>
          <a:p>
            <a:pPr marL="1435100" indent="-709613">
              <a:buFont typeface="Courier New" pitchFamily="49" charset="0"/>
              <a:buChar char="o"/>
              <a:tabLst>
                <a:tab pos="143510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948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808" y="2500536"/>
            <a:ext cx="10346192" cy="6192000"/>
          </a:xfrm>
        </p:spPr>
        <p:txBody>
          <a:bodyPr/>
          <a:lstStyle/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Employer </a:t>
            </a:r>
            <a:r>
              <a:rPr lang="en-US" dirty="0" smtClean="0"/>
              <a:t>contributions to pension funds and provident funds are tax deductible up to certain limits.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If </a:t>
            </a:r>
            <a:r>
              <a:rPr lang="en-US" dirty="0" smtClean="0"/>
              <a:t>a contribution to a retirement fund is tax deductible, the payout is taxable.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If a contribution is non-deductible, the payout is tax-free.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Growth is never taxed in a retirement or preservation fund and is therefore always taxable upon payout.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Payouts from a retirement fund can be in the form of a lump sum or an annuity. A lump sum will be taxable according to the retirement tax tables while an annuity will be taxable according to the recipient's marginal tax rate.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948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808" y="2500536"/>
            <a:ext cx="10346192" cy="6192000"/>
          </a:xfrm>
        </p:spPr>
        <p:txBody>
          <a:bodyPr/>
          <a:lstStyle/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Pension </a:t>
            </a:r>
            <a:r>
              <a:rPr lang="en-US" dirty="0" smtClean="0"/>
              <a:t>and retirement annuity fund members are bound by a mandatory </a:t>
            </a:r>
            <a:r>
              <a:rPr lang="en-US" dirty="0" err="1" smtClean="0"/>
              <a:t>annuitisation</a:t>
            </a:r>
            <a:r>
              <a:rPr lang="en-US" dirty="0" smtClean="0"/>
              <a:t> requirement that requires the members to </a:t>
            </a:r>
            <a:r>
              <a:rPr lang="en-US" dirty="0" err="1" smtClean="0"/>
              <a:t>annuitise</a:t>
            </a:r>
            <a:r>
              <a:rPr lang="en-US" dirty="0" smtClean="0"/>
              <a:t> a part of their fund interests upon retirement.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 However, provident fund members are not required to </a:t>
            </a:r>
            <a:r>
              <a:rPr lang="en-US" dirty="0" err="1" smtClean="0"/>
              <a:t>annuitise</a:t>
            </a:r>
            <a:r>
              <a:rPr lang="en-US" dirty="0" smtClean="0"/>
              <a:t> any portion of fund savings. As a result, provident fund members typically receive their retirement interests as a lump sum upon retirement.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As a general matter, mandatory </a:t>
            </a:r>
            <a:r>
              <a:rPr lang="en-US" dirty="0" err="1" smtClean="0"/>
              <a:t>annuitisation</a:t>
            </a:r>
            <a:r>
              <a:rPr lang="en-US" dirty="0" smtClean="0"/>
              <a:t> for pension and retirement annuity funds requires that at least two-thirds of a member’s total retirement interest be paid in the form of an annuity (including a living annuity) upon retirement. These members will always be entitled to receive at least one-third of their total retirement interests in the form of a lump sum upon retirement.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It should be noted that where a member exits any retirement fund prior to retirement, there is no mandatory </a:t>
            </a:r>
            <a:r>
              <a:rPr lang="en-US" dirty="0" err="1" smtClean="0"/>
              <a:t>annuitisation</a:t>
            </a:r>
            <a:r>
              <a:rPr lang="en-US" dirty="0" smtClean="0"/>
              <a:t> required. Members in this situation may choose to preserve their fund interest or to receive their entire interest in the form of a lump sum.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48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776" y="2212504"/>
            <a:ext cx="10346192" cy="6192000"/>
          </a:xfrm>
        </p:spPr>
        <p:txBody>
          <a:bodyPr/>
          <a:lstStyle/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The </a:t>
            </a:r>
            <a:r>
              <a:rPr lang="en-US" dirty="0" smtClean="0"/>
              <a:t>de </a:t>
            </a:r>
            <a:r>
              <a:rPr lang="en-US" dirty="0" err="1" smtClean="0"/>
              <a:t>minimis</a:t>
            </a:r>
            <a:r>
              <a:rPr lang="en-US" dirty="0" smtClean="0"/>
              <a:t> exception overrides the mandatory two-thirds </a:t>
            </a:r>
            <a:r>
              <a:rPr lang="en-US" dirty="0" err="1" smtClean="0"/>
              <a:t>annuitisation</a:t>
            </a:r>
            <a:r>
              <a:rPr lang="en-US" dirty="0" smtClean="0"/>
              <a:t> requirement.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If the total value of a fund interest at retirement does not exceed R75 000, the exception permits the member to receive the entire retirement interest in the form of a lump sum.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This exception is based on the premise that an annuity of less than R75 000 is not cost effective in terms of commission and administrative fees.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This exception applies separately in respect of each membership interest in a retirement fund.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48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808" y="2500536"/>
            <a:ext cx="10346192" cy="6192000"/>
          </a:xfrm>
        </p:spPr>
        <p:txBody>
          <a:bodyPr/>
          <a:lstStyle/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Preservation </a:t>
            </a:r>
            <a:r>
              <a:rPr lang="en-US" dirty="0" smtClean="0"/>
              <a:t>funds exist to allow individuals to preserve their retirement savings when changing employers.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Therefore, pension preservation and provident preservation funds cannot accept contributions from members; these funds can only accept transfers from (employer-provided) pension and provident funds.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Members of a pension preservation fund have the same mandatory </a:t>
            </a:r>
            <a:r>
              <a:rPr lang="en-US" dirty="0" err="1" smtClean="0"/>
              <a:t>annuitisation</a:t>
            </a:r>
            <a:r>
              <a:rPr lang="en-US" dirty="0" smtClean="0"/>
              <a:t> requirement upon retirement as pension fund members (e.g. the same two-thirds versus one-third calculation).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Similarly, members of provident preservation funds (as with provident fund members) are allowed to receive their entire retirement interest in the form of a lump sum upon retirement.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48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808" y="2500536"/>
            <a:ext cx="10346192" cy="6192000"/>
          </a:xfrm>
        </p:spPr>
        <p:txBody>
          <a:bodyPr/>
          <a:lstStyle/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In </a:t>
            </a:r>
            <a:r>
              <a:rPr lang="en-US" dirty="0" smtClean="0"/>
              <a:t>general, no tax is levied on the transfer of retirement savings from one fund to another.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However, due to the lack of </a:t>
            </a:r>
            <a:r>
              <a:rPr lang="en-US" dirty="0" err="1" smtClean="0"/>
              <a:t>annuitisation</a:t>
            </a:r>
            <a:r>
              <a:rPr lang="en-US" dirty="0" smtClean="0"/>
              <a:t> requirements in provident and provident preservation funds, transfers of retirement savings to those funds are taxed if the transfer is from a retirement or preservation fund where </a:t>
            </a:r>
            <a:r>
              <a:rPr lang="en-US" dirty="0" err="1" smtClean="0"/>
              <a:t>annuitisation</a:t>
            </a:r>
            <a:r>
              <a:rPr lang="en-US" dirty="0" smtClean="0"/>
              <a:t> is mandatory. </a:t>
            </a:r>
          </a:p>
          <a:p>
            <a:pPr marL="725488" indent="-725488">
              <a:buFont typeface="Arial" pitchFamily="34" charset="0"/>
              <a:buChar char="•"/>
              <a:tabLst>
                <a:tab pos="725488" algn="l"/>
              </a:tabLst>
            </a:pPr>
            <a:r>
              <a:rPr lang="en-US" dirty="0" smtClean="0"/>
              <a:t>This measure ensures that retirement savings in funds that require mandatory </a:t>
            </a:r>
            <a:r>
              <a:rPr lang="en-US" dirty="0" err="1" smtClean="0"/>
              <a:t>annuitisation</a:t>
            </a:r>
            <a:r>
              <a:rPr lang="en-US" dirty="0" smtClean="0"/>
              <a:t> remain segregated from funds without mandatory </a:t>
            </a:r>
            <a:r>
              <a:rPr lang="en-US" dirty="0" err="1" smtClean="0"/>
              <a:t>annuitisation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48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G Tax Presentation">
      <a:dk1>
        <a:sysClr val="windowText" lastClr="000000"/>
      </a:dk1>
      <a:lt1>
        <a:sysClr val="window" lastClr="FFFFFF"/>
      </a:lt1>
      <a:dk2>
        <a:srgbClr val="632131"/>
      </a:dk2>
      <a:lt2>
        <a:srgbClr val="B10D29"/>
      </a:lt2>
      <a:accent1>
        <a:srgbClr val="C98129"/>
      </a:accent1>
      <a:accent2>
        <a:srgbClr val="412D13"/>
      </a:accent2>
      <a:accent3>
        <a:srgbClr val="7C6D5C"/>
      </a:accent3>
      <a:accent4>
        <a:srgbClr val="D3D2BF"/>
      </a:accent4>
      <a:accent5>
        <a:srgbClr val="28576A"/>
      </a:accent5>
      <a:accent6>
        <a:srgbClr val="728187"/>
      </a:accent6>
      <a:hlink>
        <a:srgbClr val="679AC9"/>
      </a:hlink>
      <a:folHlink>
        <a:srgbClr val="95985C"/>
      </a:folHlink>
    </a:clrScheme>
    <a:fontScheme name="Bowman Gilfill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227</TotalTime>
  <Words>695</Words>
  <Application>Microsoft Office PowerPoint</Application>
  <PresentationFormat>Custom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</vt:lpstr>
      <vt:lpstr>RETIREMENT FUNDING TRAINING 13 Nov. 2013  By Johan Kotze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Bowman Gilfillan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GUIDELINES</dc:title>
  <dc:creator>JKOTZE</dc:creator>
  <cp:lastModifiedBy>JKOTZE</cp:lastModifiedBy>
  <cp:revision>41</cp:revision>
  <dcterms:created xsi:type="dcterms:W3CDTF">2013-11-01T05:30:36Z</dcterms:created>
  <dcterms:modified xsi:type="dcterms:W3CDTF">2013-11-13T04:23:31Z</dcterms:modified>
</cp:coreProperties>
</file>